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301" r:id="rId3"/>
    <p:sldId id="258" r:id="rId4"/>
    <p:sldId id="303" r:id="rId5"/>
    <p:sldId id="304" r:id="rId6"/>
    <p:sldId id="261" r:id="rId7"/>
    <p:sldId id="257" r:id="rId8"/>
    <p:sldId id="271" r:id="rId9"/>
    <p:sldId id="260" r:id="rId10"/>
    <p:sldId id="262" r:id="rId11"/>
    <p:sldId id="273" r:id="rId12"/>
    <p:sldId id="274" r:id="rId13"/>
    <p:sldId id="266" r:id="rId14"/>
    <p:sldId id="275" r:id="rId15"/>
    <p:sldId id="279" r:id="rId16"/>
    <p:sldId id="264" r:id="rId17"/>
    <p:sldId id="308" r:id="rId18"/>
    <p:sldId id="278" r:id="rId19"/>
    <p:sldId id="265" r:id="rId20"/>
    <p:sldId id="281" r:id="rId21"/>
    <p:sldId id="280" r:id="rId22"/>
    <p:sldId id="267" r:id="rId23"/>
    <p:sldId id="277" r:id="rId24"/>
    <p:sldId id="282" r:id="rId25"/>
    <p:sldId id="283" r:id="rId26"/>
    <p:sldId id="284" r:id="rId27"/>
    <p:sldId id="285" r:id="rId28"/>
    <p:sldId id="286" r:id="rId29"/>
    <p:sldId id="276" r:id="rId30"/>
    <p:sldId id="302" r:id="rId31"/>
    <p:sldId id="268" r:id="rId32"/>
    <p:sldId id="288" r:id="rId33"/>
    <p:sldId id="289" r:id="rId34"/>
    <p:sldId id="290" r:id="rId35"/>
    <p:sldId id="291" r:id="rId36"/>
    <p:sldId id="269" r:id="rId37"/>
    <p:sldId id="293" r:id="rId38"/>
    <p:sldId id="294" r:id="rId39"/>
    <p:sldId id="295" r:id="rId40"/>
    <p:sldId id="296" r:id="rId41"/>
    <p:sldId id="297" r:id="rId42"/>
    <p:sldId id="298" r:id="rId43"/>
    <p:sldId id="299" r:id="rId44"/>
    <p:sldId id="300" r:id="rId45"/>
    <p:sldId id="306" r:id="rId46"/>
    <p:sldId id="309" r:id="rId47"/>
  </p:sldIdLst>
  <p:sldSz cx="9144000" cy="6858000" type="screen4x3"/>
  <p:notesSz cx="6858000" cy="9144000"/>
  <p:custDataLst>
    <p:tags r:id="rId4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33CC33"/>
    <a:srgbClr val="6666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059" autoAdjust="0"/>
  </p:normalViewPr>
  <p:slideViewPr>
    <p:cSldViewPr>
      <p:cViewPr>
        <p:scale>
          <a:sx n="60" d="100"/>
          <a:sy n="60" d="100"/>
        </p:scale>
        <p:origin x="-564" y="-264"/>
      </p:cViewPr>
      <p:guideLst>
        <p:guide orient="horz" pos="2160"/>
        <p:guide pos="2880"/>
      </p:guideLst>
    </p:cSldViewPr>
  </p:slideViewPr>
  <p:notesTextViewPr>
    <p:cViewPr>
      <p:scale>
        <a:sx n="1" d="1"/>
        <a:sy n="1" d="1"/>
      </p:scale>
      <p:origin x="0" y="0"/>
    </p:cViewPr>
  </p:notesTextViewPr>
  <p:notesViewPr>
    <p:cSldViewPr>
      <p:cViewPr varScale="1">
        <p:scale>
          <a:sx n="50" d="100"/>
          <a:sy n="50" d="100"/>
        </p:scale>
        <p:origin x="-186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1CD808-339F-48AD-BEBD-628D10B8488C}" type="datetimeFigureOut">
              <a:rPr lang="en-US" smtClean="0"/>
              <a:t>3/6/2013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5EE6273-F94B-44EE-8B01-D15D831B286F}" type="slidenum">
              <a:rPr lang="en-US" smtClean="0"/>
              <a:t>‹#›</a:t>
            </a:fld>
            <a:endParaRPr lang="en-US"/>
          </a:p>
        </p:txBody>
      </p:sp>
    </p:spTree>
    <p:extLst>
      <p:ext uri="{BB962C8B-B14F-4D97-AF65-F5344CB8AC3E}">
        <p14:creationId xmlns:p14="http://schemas.microsoft.com/office/powerpoint/2010/main" val="307153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Designing for Clarity: Graphic design tips for non-designers. This session is an</a:t>
            </a:r>
            <a:r>
              <a:rPr lang="en-US" baseline="0" dirty="0" smtClean="0"/>
              <a:t> overview of practical, “use on Monday”, design advice and tips for people without a graphic design background. Obviously, the intended audience is people who are graphic design beginners, but there’s also some value for people who have experience with graphic design and are looking for ways to explain these concepts to beginners.</a:t>
            </a:r>
          </a:p>
          <a:p>
            <a:endParaRPr lang="en-US" baseline="0" dirty="0" smtClean="0"/>
          </a:p>
          <a:p>
            <a:r>
              <a:rPr lang="en-US" baseline="0" dirty="0" smtClean="0"/>
              <a:t>Just as an upfront, I’ll be making this presentation, my speakers notes, and links to all the resources I’m discussing available via a </a:t>
            </a:r>
            <a:r>
              <a:rPr lang="en-US" baseline="0" dirty="0" err="1" smtClean="0"/>
              <a:t>weblink</a:t>
            </a:r>
            <a:r>
              <a:rPr lang="en-US" baseline="0" dirty="0" smtClean="0"/>
              <a:t> that I’ll share that the end of the session, so there’s no need to scramble to write notes if you don’t want to.</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1</a:t>
            </a:fld>
            <a:endParaRPr lang="en-US"/>
          </a:p>
        </p:txBody>
      </p:sp>
    </p:spTree>
    <p:extLst>
      <p:ext uri="{BB962C8B-B14F-4D97-AF65-F5344CB8AC3E}">
        <p14:creationId xmlns:p14="http://schemas.microsoft.com/office/powerpoint/2010/main" val="1050903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need to start by considering your audience. </a:t>
            </a:r>
          </a:p>
          <a:p>
            <a:endParaRPr lang="en-US" dirty="0" smtClean="0"/>
          </a:p>
          <a:p>
            <a:r>
              <a:rPr lang="en-US" dirty="0" smtClean="0"/>
              <a:t>What</a:t>
            </a:r>
            <a:r>
              <a:rPr lang="en-US" baseline="0" dirty="0" smtClean="0"/>
              <a:t> makes up “g</a:t>
            </a:r>
            <a:r>
              <a:rPr lang="en-US" dirty="0" smtClean="0"/>
              <a:t>ood</a:t>
            </a:r>
            <a:r>
              <a:rPr lang="en-US" baseline="0" dirty="0" smtClean="0"/>
              <a:t> design” isn’t the same for everyone. That’s why it’s important to begin any design project, honestly any project in general, by thinking of who the final audience is. </a:t>
            </a:r>
            <a:r>
              <a:rPr lang="en-US" dirty="0" smtClean="0"/>
              <a:t>For instance, if you’re designing an instruction manual for experts, </a:t>
            </a:r>
            <a:r>
              <a:rPr lang="en-US" baseline="0" dirty="0" smtClean="0"/>
              <a:t>your audience may appreciate having more information on each page to make it easier to search through quickly. If you’re designing that same document for beginners, though, a great deal of information on each page might be intimidating. </a:t>
            </a:r>
          </a:p>
          <a:p>
            <a:endParaRPr lang="en-US" baseline="0" dirty="0" smtClean="0"/>
          </a:p>
          <a:p>
            <a:r>
              <a:rPr lang="en-US" baseline="0" dirty="0" smtClean="0"/>
              <a:t>Let the needs and preferences of your audience guide all of the design decisions you make.</a:t>
            </a:r>
          </a:p>
        </p:txBody>
      </p:sp>
      <p:sp>
        <p:nvSpPr>
          <p:cNvPr id="4" name="Slide Number Placeholder 3"/>
          <p:cNvSpPr>
            <a:spLocks noGrp="1"/>
          </p:cNvSpPr>
          <p:nvPr>
            <p:ph type="sldNum" sz="quarter" idx="10"/>
          </p:nvPr>
        </p:nvSpPr>
        <p:spPr/>
        <p:txBody>
          <a:bodyPr/>
          <a:lstStyle/>
          <a:p>
            <a:fld id="{55EE6273-F94B-44EE-8B01-D15D831B286F}" type="slidenum">
              <a:rPr lang="en-US" smtClean="0"/>
              <a:t>10</a:t>
            </a:fld>
            <a:endParaRPr lang="en-US"/>
          </a:p>
        </p:txBody>
      </p:sp>
    </p:spTree>
    <p:extLst>
      <p:ext uri="{BB962C8B-B14F-4D97-AF65-F5344CB8AC3E}">
        <p14:creationId xmlns:p14="http://schemas.microsoft.com/office/powerpoint/2010/main" val="4134297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Next, consider the medium</a:t>
            </a:r>
            <a:r>
              <a:rPr lang="en-US" baseline="0" dirty="0" smtClean="0"/>
              <a:t> (or mediums) your project will be delivered in. Think about it, something that’s designed to look good as a large poster isn’t going to look great as a PDF on a smartphone. </a:t>
            </a:r>
            <a:endParaRPr lang="en-US" dirty="0" smtClean="0"/>
          </a:p>
          <a:p>
            <a:endParaRPr lang="en-US" baseline="0" dirty="0" smtClean="0"/>
          </a:p>
          <a:p>
            <a:r>
              <a:rPr lang="en-US" baseline="0" dirty="0" smtClean="0"/>
              <a:t>There are real strengths and limitations to every way we display information, so clear design means taking these into account at the beginning of the process.</a:t>
            </a:r>
          </a:p>
        </p:txBody>
      </p:sp>
      <p:sp>
        <p:nvSpPr>
          <p:cNvPr id="4" name="Slide Number Placeholder 3"/>
          <p:cNvSpPr>
            <a:spLocks noGrp="1"/>
          </p:cNvSpPr>
          <p:nvPr>
            <p:ph type="sldNum" sz="quarter" idx="10"/>
          </p:nvPr>
        </p:nvSpPr>
        <p:spPr/>
        <p:txBody>
          <a:bodyPr/>
          <a:lstStyle/>
          <a:p>
            <a:fld id="{55EE6273-F94B-44EE-8B01-D15D831B286F}" type="slidenum">
              <a:rPr lang="en-US" smtClean="0"/>
              <a:t>11</a:t>
            </a:fld>
            <a:endParaRPr lang="en-US"/>
          </a:p>
        </p:txBody>
      </p:sp>
    </p:spTree>
    <p:extLst>
      <p:ext uri="{BB962C8B-B14F-4D97-AF65-F5344CB8AC3E}">
        <p14:creationId xmlns:p14="http://schemas.microsoft.com/office/powerpoint/2010/main" val="6560020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stay consistent.</a:t>
            </a:r>
            <a:r>
              <a:rPr lang="en-US" baseline="0" dirty="0" smtClean="0"/>
              <a:t> </a:t>
            </a:r>
            <a:r>
              <a:rPr lang="en-US" dirty="0" smtClean="0"/>
              <a:t>When you make a design choice, use that same choice throughout the entire</a:t>
            </a:r>
            <a:r>
              <a:rPr lang="en-US" baseline="0" dirty="0" smtClean="0"/>
              <a:t> project, and even on related materials if you can. This makes all of your items look like they belong together. It’s also easier on your audience. </a:t>
            </a:r>
          </a:p>
          <a:p>
            <a:endParaRPr lang="en-US" baseline="0" dirty="0" smtClean="0"/>
          </a:p>
          <a:p>
            <a:r>
              <a:rPr lang="en-US" baseline="0" dirty="0" smtClean="0"/>
              <a:t>Think about it. If, say, you use a particular font and </a:t>
            </a:r>
            <a:r>
              <a:rPr lang="en-US" baseline="0" dirty="0" err="1" smtClean="0"/>
              <a:t>colour</a:t>
            </a:r>
            <a:r>
              <a:rPr lang="en-US" baseline="0" dirty="0" smtClean="0"/>
              <a:t> for a subtopic title on the first page of a textbook, your audience is going to expect that pattern throughout the entire book. We’re humans. We like patterns. If you change it half way through, it’s incredibly confusing. Keep things simple by being consistent.</a:t>
            </a:r>
          </a:p>
        </p:txBody>
      </p:sp>
      <p:sp>
        <p:nvSpPr>
          <p:cNvPr id="4" name="Slide Number Placeholder 3"/>
          <p:cNvSpPr>
            <a:spLocks noGrp="1"/>
          </p:cNvSpPr>
          <p:nvPr>
            <p:ph type="sldNum" sz="quarter" idx="10"/>
          </p:nvPr>
        </p:nvSpPr>
        <p:spPr/>
        <p:txBody>
          <a:bodyPr/>
          <a:lstStyle/>
          <a:p>
            <a:fld id="{55EE6273-F94B-44EE-8B01-D15D831B286F}" type="slidenum">
              <a:rPr lang="en-US" smtClean="0"/>
              <a:t>12</a:t>
            </a:fld>
            <a:endParaRPr lang="en-US"/>
          </a:p>
        </p:txBody>
      </p:sp>
    </p:spTree>
    <p:extLst>
      <p:ext uri="{BB962C8B-B14F-4D97-AF65-F5344CB8AC3E}">
        <p14:creationId xmlns:p14="http://schemas.microsoft.com/office/powerpoint/2010/main" val="17921224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got the</a:t>
            </a:r>
            <a:r>
              <a:rPr lang="en-US" baseline="0" dirty="0" smtClean="0"/>
              <a:t> general advice down, </a:t>
            </a:r>
            <a:r>
              <a:rPr lang="en-US" dirty="0" smtClean="0"/>
              <a:t>let’s get a bit more specific and turn to the</a:t>
            </a:r>
            <a:r>
              <a:rPr lang="en-US" baseline="0" dirty="0" smtClean="0"/>
              <a:t> actual lettering that you use in your work: typeface.</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13</a:t>
            </a:fld>
            <a:endParaRPr lang="en-US"/>
          </a:p>
        </p:txBody>
      </p:sp>
    </p:spTree>
    <p:extLst>
      <p:ext uri="{BB962C8B-B14F-4D97-AF65-F5344CB8AC3E}">
        <p14:creationId xmlns:p14="http://schemas.microsoft.com/office/powerpoint/2010/main" val="1987677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rgbClr val="000000"/>
                </a:solidFill>
                <a:effectLst/>
                <a:latin typeface="+mn-lt"/>
                <a:ea typeface="+mn-ea"/>
                <a:cs typeface="+mn-cs"/>
              </a:rPr>
              <a:t>So what exactly is a typeface? Simply</a:t>
            </a:r>
            <a:r>
              <a:rPr lang="en-US" sz="1200" b="0" i="0" kern="1200" baseline="0" dirty="0" smtClean="0">
                <a:solidFill>
                  <a:srgbClr val="000000"/>
                </a:solidFill>
                <a:effectLst/>
                <a:latin typeface="+mn-lt"/>
                <a:ea typeface="+mn-ea"/>
                <a:cs typeface="+mn-cs"/>
              </a:rPr>
              <a:t> put, a</a:t>
            </a:r>
            <a:r>
              <a:rPr lang="en-US" sz="1200" b="0" i="0" kern="1200" dirty="0" smtClean="0">
                <a:solidFill>
                  <a:srgbClr val="000000"/>
                </a:solidFill>
                <a:effectLst/>
                <a:latin typeface="+mn-lt"/>
                <a:ea typeface="+mn-ea"/>
                <a:cs typeface="+mn-cs"/>
              </a:rPr>
              <a:t> typeface is a set of characters that share common design features. Right</a:t>
            </a:r>
            <a:r>
              <a:rPr lang="en-US" sz="1200" b="0" i="0" kern="1200" baseline="0" dirty="0" smtClean="0">
                <a:solidFill>
                  <a:srgbClr val="000000"/>
                </a:solidFill>
                <a:effectLst/>
                <a:latin typeface="+mn-lt"/>
                <a:ea typeface="+mn-ea"/>
                <a:cs typeface="+mn-cs"/>
              </a:rPr>
              <a:t> now you’re looking at seven different examples of typefaces.</a:t>
            </a:r>
            <a:endParaRPr lang="en-US" sz="1200" b="0" i="0" kern="1200" dirty="0" smtClean="0">
              <a:solidFill>
                <a:srgbClr val="000000"/>
              </a:solidFill>
              <a:effectLst/>
              <a:latin typeface="+mn-lt"/>
              <a:ea typeface="+mn-ea"/>
              <a:cs typeface="+mn-cs"/>
            </a:endParaRPr>
          </a:p>
          <a:p>
            <a:endParaRPr lang="en-US" sz="1200" b="0" i="0" kern="1200" dirty="0" smtClean="0">
              <a:solidFill>
                <a:srgbClr val="000000"/>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If you’re not a graphic designer, you’re probably more used to calling typefaces “fonts”. Technically, that term is incorrect, but no one here is going to kick you out for using it.</a:t>
            </a:r>
            <a:endParaRPr lang="en-US" sz="1200" b="0" i="0" kern="1200" dirty="0" smtClean="0">
              <a:solidFill>
                <a:srgbClr val="000000"/>
              </a:solidFill>
              <a:effectLst/>
              <a:latin typeface="+mn-lt"/>
              <a:ea typeface="+mn-ea"/>
              <a:cs typeface="+mn-cs"/>
            </a:endParaRPr>
          </a:p>
          <a:p>
            <a:endParaRPr lang="en-US" sz="1200" b="0" i="0" kern="1200" baseline="0" dirty="0" smtClean="0">
              <a:solidFill>
                <a:srgbClr val="000000"/>
              </a:solidFill>
              <a:effectLst/>
              <a:latin typeface="+mn-lt"/>
              <a:ea typeface="+mn-ea"/>
              <a:cs typeface="+mn-cs"/>
            </a:endParaRPr>
          </a:p>
          <a:p>
            <a:r>
              <a:rPr lang="en-US" sz="1200" b="0" i="0" kern="1200" baseline="0" dirty="0" smtClean="0">
                <a:solidFill>
                  <a:srgbClr val="000000"/>
                </a:solidFill>
                <a:effectLst/>
                <a:latin typeface="+mn-lt"/>
                <a:ea typeface="+mn-ea"/>
                <a:cs typeface="+mn-cs"/>
              </a:rPr>
              <a:t>What’s important to notice here is that each typeface has it’s own unique aesthetic, or </a:t>
            </a:r>
            <a:r>
              <a:rPr lang="en-US" sz="1200" b="0" i="0" kern="1200" baseline="0" dirty="0" err="1" smtClean="0">
                <a:solidFill>
                  <a:srgbClr val="000000"/>
                </a:solidFill>
                <a:effectLst/>
                <a:latin typeface="+mn-lt"/>
                <a:ea typeface="+mn-ea"/>
                <a:cs typeface="+mn-cs"/>
              </a:rPr>
              <a:t>flavour</a:t>
            </a:r>
            <a:r>
              <a:rPr lang="en-US" sz="1200" b="0" i="0" kern="1200" baseline="0" dirty="0" smtClean="0">
                <a:solidFill>
                  <a:srgbClr val="000000"/>
                </a:solidFill>
                <a:effectLst/>
                <a:latin typeface="+mn-lt"/>
                <a:ea typeface="+mn-ea"/>
                <a:cs typeface="+mn-cs"/>
              </a:rPr>
              <a:t>. The look and feel of a typeface gives a very specific impression, and you can use this in order to influence how people perceive what you’ve designed. For instance, the thin and simple lines of Century Gothic come across as sophisticated, Cooper Black’s rounded ends makes it feel a bit more casual, and Broadway is instantly reminiscent of old plays and musicals. </a:t>
            </a:r>
          </a:p>
          <a:p>
            <a:endParaRPr lang="en-US" sz="1200" b="0" i="0" kern="1200" baseline="0" dirty="0" smtClean="0">
              <a:solidFill>
                <a:srgbClr val="000000"/>
              </a:solidFill>
              <a:effectLst/>
              <a:latin typeface="+mn-lt"/>
              <a:ea typeface="+mn-ea"/>
              <a:cs typeface="+mn-cs"/>
            </a:endParaRPr>
          </a:p>
          <a:p>
            <a:r>
              <a:rPr lang="en-US" sz="1200" b="0" i="0" kern="1200" baseline="0" dirty="0" smtClean="0">
                <a:solidFill>
                  <a:srgbClr val="000000"/>
                </a:solidFill>
                <a:effectLst/>
                <a:latin typeface="+mn-lt"/>
                <a:ea typeface="+mn-ea"/>
                <a:cs typeface="+mn-cs"/>
              </a:rPr>
              <a:t>Make sure the typeface you choose reinforces the image you’re trying to convey.</a:t>
            </a:r>
            <a:endParaRPr lang="en-US" baseline="0" dirty="0" smtClean="0">
              <a:solidFill>
                <a:srgbClr val="000000"/>
              </a:solidFill>
            </a:endParaRPr>
          </a:p>
        </p:txBody>
      </p:sp>
      <p:sp>
        <p:nvSpPr>
          <p:cNvPr id="4" name="Slide Number Placeholder 3"/>
          <p:cNvSpPr>
            <a:spLocks noGrp="1"/>
          </p:cNvSpPr>
          <p:nvPr>
            <p:ph type="sldNum" sz="quarter" idx="10"/>
          </p:nvPr>
        </p:nvSpPr>
        <p:spPr/>
        <p:txBody>
          <a:bodyPr/>
          <a:lstStyle/>
          <a:p>
            <a:fld id="{55EE6273-F94B-44EE-8B01-D15D831B286F}" type="slidenum">
              <a:rPr lang="en-US" smtClean="0"/>
              <a:t>14</a:t>
            </a:fld>
            <a:endParaRPr lang="en-US"/>
          </a:p>
        </p:txBody>
      </p:sp>
    </p:spTree>
    <p:extLst>
      <p:ext uri="{BB962C8B-B14F-4D97-AF65-F5344CB8AC3E}">
        <p14:creationId xmlns:p14="http://schemas.microsoft.com/office/powerpoint/2010/main" val="3217181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Typeface is unfortunately one of those things that people sometimes go a bit crazy on when they’re trying to make something look</a:t>
            </a:r>
            <a:r>
              <a:rPr lang="en-US" baseline="0" dirty="0" smtClean="0"/>
              <a:t> more “designed”</a:t>
            </a:r>
            <a:r>
              <a:rPr lang="en-US" dirty="0" smtClean="0"/>
              <a:t>. I’m sure you’ve all seen documents that look like this. It’s chaotic, hard to read, and not particularly professional looking. There are some easy rules, though, that can help you avoid a mess like this.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15</a:t>
            </a:fld>
            <a:endParaRPr lang="en-US"/>
          </a:p>
        </p:txBody>
      </p:sp>
    </p:spTree>
    <p:extLst>
      <p:ext uri="{BB962C8B-B14F-4D97-AF65-F5344CB8AC3E}">
        <p14:creationId xmlns:p14="http://schemas.microsoft.com/office/powerpoint/2010/main" val="37493626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Typefaces themselves are organized into</a:t>
            </a:r>
            <a:r>
              <a:rPr lang="en-US" baseline="0" dirty="0" smtClean="0"/>
              <a:t> a few broad groups based on their design features. For the sake of this session I’m keeping it simple by putting everything into 3 larger groups. This is the point where anyone who knows anything about typography will insist that there are more than just 3 categories. They’re right. But when you’re starting out, sorting typefaces into just these three broad structure categories will help you make better decisions about which to use:</a:t>
            </a:r>
          </a:p>
          <a:p>
            <a:endParaRPr lang="en-US" dirty="0" smtClean="0"/>
          </a:p>
          <a:p>
            <a:r>
              <a:rPr lang="en-US" dirty="0" smtClean="0"/>
              <a:t>First we have serif typefaces. What</a:t>
            </a:r>
            <a:r>
              <a:rPr lang="en-US" baseline="0" dirty="0" smtClean="0"/>
              <a:t> defines a serif typeface? </a:t>
            </a:r>
          </a:p>
          <a:p>
            <a:r>
              <a:rPr lang="en-US" i="1" baseline="0" dirty="0" smtClean="0"/>
              <a:t>(animate slide)</a:t>
            </a:r>
          </a:p>
          <a:p>
            <a:endParaRPr lang="en-US" i="1" baseline="0" dirty="0" smtClean="0"/>
          </a:p>
          <a:p>
            <a:r>
              <a:rPr lang="en-US" baseline="0" dirty="0" smtClean="0"/>
              <a:t>It has simple-looking letters with these caps on the ends of each character called, you guessed it, serifs. Serif typefaces are typically thought of as the easiest to read when printed, although that fact is up for debate.</a:t>
            </a:r>
          </a:p>
          <a:p>
            <a:r>
              <a:rPr lang="en-US" i="1" baseline="0" dirty="0" smtClean="0"/>
              <a:t>(animate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Next up is sans serif. A</a:t>
            </a:r>
            <a:r>
              <a:rPr lang="en-US" baseline="0" dirty="0" smtClean="0"/>
              <a:t> sans serif typeface is recognizable because..</a:t>
            </a:r>
          </a:p>
          <a:p>
            <a:r>
              <a:rPr lang="en-US" i="1" baseline="0" dirty="0" smtClean="0"/>
              <a:t>(animate slide)</a:t>
            </a:r>
          </a:p>
          <a:p>
            <a:endParaRPr lang="en-US" i="1" baseline="0" dirty="0" smtClean="0"/>
          </a:p>
          <a:p>
            <a:r>
              <a:rPr lang="en-US" dirty="0" smtClean="0"/>
              <a:t>While</a:t>
            </a:r>
            <a:r>
              <a:rPr lang="en-US" baseline="0" dirty="0" smtClean="0"/>
              <a:t> it also has simple letter design, each character</a:t>
            </a:r>
            <a:r>
              <a:rPr lang="en-US" dirty="0" smtClean="0"/>
              <a:t> </a:t>
            </a:r>
            <a:r>
              <a:rPr lang="en-US" i="1" dirty="0" smtClean="0"/>
              <a:t>doesn’t</a:t>
            </a:r>
            <a:r>
              <a:rPr lang="en-US" dirty="0" smtClean="0"/>
              <a:t> have serifs. That’s easy</a:t>
            </a:r>
            <a:r>
              <a:rPr lang="en-US" baseline="0" dirty="0" smtClean="0"/>
              <a:t> enough to remember, especially if you know any French. Because sans serif letters have a simpler design, they’re typically thought of as the easiest category of typeface to read for digital projects.</a:t>
            </a:r>
            <a:endParaRPr lang="en-US" dirty="0" smtClean="0"/>
          </a:p>
          <a:p>
            <a:r>
              <a:rPr lang="en-US" i="1" baseline="0" dirty="0" smtClean="0"/>
              <a:t>(animate slide)</a:t>
            </a:r>
          </a:p>
          <a:p>
            <a:endParaRPr lang="en-US" dirty="0" smtClean="0"/>
          </a:p>
          <a:p>
            <a:r>
              <a:rPr lang="en-US" dirty="0" smtClean="0"/>
              <a:t>Finally,</a:t>
            </a:r>
            <a:r>
              <a:rPr lang="en-US" baseline="0" dirty="0" smtClean="0"/>
              <a:t> we have a very broad category that, for the sake of this presentation, we’re going to call “</a:t>
            </a:r>
            <a:r>
              <a:rPr lang="en-US" dirty="0" smtClean="0"/>
              <a:t>Fancy”. This category consists</a:t>
            </a:r>
            <a:r>
              <a:rPr lang="en-US" baseline="0" dirty="0" smtClean="0"/>
              <a:t> of typefaces that are highly stylized or look like script. They typically have a more decorative flair than your serif and sans serif letters, but they’re also not nearly as readable. Because of this it’s good to use them sparingly, such as for titles or headings.</a:t>
            </a:r>
            <a:endParaRPr lang="en-US" dirty="0" smtClean="0"/>
          </a:p>
        </p:txBody>
      </p:sp>
      <p:sp>
        <p:nvSpPr>
          <p:cNvPr id="4" name="Slide Number Placeholder 3"/>
          <p:cNvSpPr>
            <a:spLocks noGrp="1"/>
          </p:cNvSpPr>
          <p:nvPr>
            <p:ph type="sldNum" sz="quarter" idx="10"/>
          </p:nvPr>
        </p:nvSpPr>
        <p:spPr/>
        <p:txBody>
          <a:bodyPr/>
          <a:lstStyle/>
          <a:p>
            <a:fld id="{55EE6273-F94B-44EE-8B01-D15D831B286F}" type="slidenum">
              <a:rPr lang="en-US" smtClean="0"/>
              <a:t>16</a:t>
            </a:fld>
            <a:endParaRPr lang="en-US"/>
          </a:p>
        </p:txBody>
      </p:sp>
    </p:spTree>
    <p:extLst>
      <p:ext uri="{BB962C8B-B14F-4D97-AF65-F5344CB8AC3E}">
        <p14:creationId xmlns:p14="http://schemas.microsoft.com/office/powerpoint/2010/main" val="27872351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Mixing</a:t>
            </a:r>
            <a:r>
              <a:rPr lang="en-US" baseline="0" dirty="0" smtClean="0"/>
              <a:t> a large number of wildly different typefaces together just looks chaotic. Mixing very similar typefaces from the same structure type also looks odd. That’s why when you’re starting out an easy rule is to choose just 2 typefaces for your entire project: a serif and a sans serif. Use one for titles or headings, and the other for your body text and you’ll have a safe combination nearly every time.</a:t>
            </a:r>
          </a:p>
        </p:txBody>
      </p:sp>
      <p:sp>
        <p:nvSpPr>
          <p:cNvPr id="4" name="Slide Number Placeholder 3"/>
          <p:cNvSpPr>
            <a:spLocks noGrp="1"/>
          </p:cNvSpPr>
          <p:nvPr>
            <p:ph type="sldNum" sz="quarter" idx="10"/>
          </p:nvPr>
        </p:nvSpPr>
        <p:spPr/>
        <p:txBody>
          <a:bodyPr/>
          <a:lstStyle/>
          <a:p>
            <a:fld id="{55EE6273-F94B-44EE-8B01-D15D831B286F}" type="slidenum">
              <a:rPr lang="en-US" smtClean="0"/>
              <a:t>17</a:t>
            </a:fld>
            <a:endParaRPr lang="en-US"/>
          </a:p>
        </p:txBody>
      </p:sp>
    </p:spTree>
    <p:extLst>
      <p:ext uri="{BB962C8B-B14F-4D97-AF65-F5344CB8AC3E}">
        <p14:creationId xmlns:p14="http://schemas.microsoft.com/office/powerpoint/2010/main" val="2787235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Typeface</a:t>
            </a:r>
            <a:r>
              <a:rPr lang="en-US" baseline="0" dirty="0" smtClean="0"/>
              <a:t> size is typically measured in points. Size will dictate what people look at first. The larger something is, the more people will perceive it as important.</a:t>
            </a:r>
          </a:p>
          <a:p>
            <a:endParaRPr lang="en-US" baseline="0" dirty="0" smtClean="0"/>
          </a:p>
          <a:p>
            <a:r>
              <a:rPr lang="en-US" baseline="0" dirty="0" smtClean="0"/>
              <a:t>What you want to do is use size to your advantage to organize your content. </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18</a:t>
            </a:fld>
            <a:endParaRPr lang="en-US"/>
          </a:p>
        </p:txBody>
      </p:sp>
    </p:spTree>
    <p:extLst>
      <p:ext uri="{BB962C8B-B14F-4D97-AF65-F5344CB8AC3E}">
        <p14:creationId xmlns:p14="http://schemas.microsoft.com/office/powerpoint/2010/main" val="27872351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instance, here’s some text that’s vaguely organized</a:t>
            </a:r>
            <a:r>
              <a:rPr lang="en-US" baseline="0" dirty="0" smtClean="0"/>
              <a:t> in layout. You can sort of see what might be headers and titles, but you have to work at it a bit.</a:t>
            </a:r>
          </a:p>
          <a:p>
            <a:r>
              <a:rPr lang="en-US" i="1" baseline="0" dirty="0" smtClean="0"/>
              <a:t>(animate slide)</a:t>
            </a:r>
          </a:p>
          <a:p>
            <a:endParaRPr lang="en-US" baseline="0" dirty="0" smtClean="0"/>
          </a:p>
          <a:p>
            <a:r>
              <a:rPr lang="en-US" baseline="0" dirty="0" smtClean="0"/>
              <a:t>Now here’s the exact same text and the exact same layout, but I’ve increased the size of the headings and subheadings.</a:t>
            </a:r>
          </a:p>
          <a:p>
            <a:endParaRPr lang="en-US" baseline="0" dirty="0" smtClean="0"/>
          </a:p>
          <a:p>
            <a:r>
              <a:rPr lang="en-US" baseline="0" dirty="0" smtClean="0"/>
              <a:t>You’ll notice that I’m using a consistent size for the headings, as well as a different, but also consistent size for the subheadings. This consistency helps the brain find patterns.</a:t>
            </a:r>
          </a:p>
          <a:p>
            <a:endParaRPr lang="en-US" baseline="0" dirty="0" smtClean="0"/>
          </a:p>
          <a:p>
            <a:r>
              <a:rPr lang="en-US" baseline="0" dirty="0" smtClean="0"/>
              <a:t>When you’re trying to use typeface size to your advantage, be sure to make the font sizes </a:t>
            </a:r>
            <a:r>
              <a:rPr lang="en-US" i="1" baseline="0" dirty="0" smtClean="0"/>
              <a:t>noticeably</a:t>
            </a:r>
            <a:r>
              <a:rPr lang="en-US" baseline="0" dirty="0" smtClean="0"/>
              <a:t> different. If you use similar font sizes, such as 12 point for the regular text and 14 point for the title, people will have a much harder time noticing the difference, if they even notice it at all.</a:t>
            </a:r>
            <a:r>
              <a:rPr lang="en-US" baseline="0" dirty="0"/>
              <a:t> </a:t>
            </a:r>
            <a:r>
              <a:rPr lang="en-US" baseline="0" dirty="0" smtClean="0"/>
              <a:t>To use size well, you should be able to instantly see the size difference.</a:t>
            </a:r>
          </a:p>
        </p:txBody>
      </p:sp>
      <p:sp>
        <p:nvSpPr>
          <p:cNvPr id="4" name="Slide Number Placeholder 3"/>
          <p:cNvSpPr>
            <a:spLocks noGrp="1"/>
          </p:cNvSpPr>
          <p:nvPr>
            <p:ph type="sldNum" sz="quarter" idx="10"/>
          </p:nvPr>
        </p:nvSpPr>
        <p:spPr/>
        <p:txBody>
          <a:bodyPr/>
          <a:lstStyle/>
          <a:p>
            <a:fld id="{55EE6273-F94B-44EE-8B01-D15D831B286F}" type="slidenum">
              <a:rPr lang="en-US" smtClean="0"/>
              <a:t>19</a:t>
            </a:fld>
            <a:endParaRPr lang="en-US"/>
          </a:p>
        </p:txBody>
      </p:sp>
    </p:spTree>
    <p:extLst>
      <p:ext uri="{BB962C8B-B14F-4D97-AF65-F5344CB8AC3E}">
        <p14:creationId xmlns:p14="http://schemas.microsoft.com/office/powerpoint/2010/main" val="901879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presentation is released under this Creative Commons</a:t>
            </a:r>
            <a:r>
              <a:rPr lang="en-US" baseline="0" dirty="0" smtClean="0"/>
              <a:t> license. If you’re not familiar with the term, Creative Commons is a flexible type of license that a content creator can use to share content freely, but with a few established restrictions. </a:t>
            </a:r>
          </a:p>
          <a:p>
            <a:endParaRPr lang="en-US" baseline="0" dirty="0" smtClean="0"/>
          </a:p>
          <a:p>
            <a:r>
              <a:rPr lang="en-US" baseline="0" dirty="0" smtClean="0"/>
              <a:t>In this case, the CC license I’ve chosen to use for this presentation means you’re completely free to share and remix this presentation.</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2</a:t>
            </a:fld>
            <a:endParaRPr lang="en-US"/>
          </a:p>
        </p:txBody>
      </p:sp>
    </p:spTree>
    <p:extLst>
      <p:ext uri="{BB962C8B-B14F-4D97-AF65-F5344CB8AC3E}">
        <p14:creationId xmlns:p14="http://schemas.microsoft.com/office/powerpoint/2010/main" val="800575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Since I’m telling you not to use more than two typefaces,</a:t>
            </a:r>
            <a:r>
              <a:rPr lang="en-US" baseline="0" dirty="0" smtClean="0"/>
              <a:t> you may worry about things looking sort of boring. Don’t worry: you can mix things up a bit with weight. Weight refers to how wide or skinny the lines that make up each letter are. Thankfully m</a:t>
            </a:r>
            <a:r>
              <a:rPr lang="en-US" dirty="0" smtClean="0"/>
              <a:t>any</a:t>
            </a:r>
            <a:r>
              <a:rPr lang="en-US" baseline="0" dirty="0" smtClean="0"/>
              <a:t> professional typefaces have multiple weights, as shown here </a:t>
            </a:r>
            <a:r>
              <a:rPr lang="en-US" i="1" baseline="0" dirty="0" smtClean="0"/>
              <a:t>(in BMO version, highlight that this is </a:t>
            </a:r>
            <a:r>
              <a:rPr lang="en-US" i="1" baseline="0" dirty="0" err="1" smtClean="0"/>
              <a:t>Dax</a:t>
            </a:r>
            <a:r>
              <a:rPr lang="en-US" i="1" baseline="0" dirty="0" smtClean="0"/>
              <a:t>). </a:t>
            </a:r>
            <a:r>
              <a:rPr lang="en-US" baseline="0" dirty="0" smtClean="0"/>
              <a:t>Even if you’re just using the default typefaces that come with your software, you can get different weight by using the Bold function.</a:t>
            </a:r>
          </a:p>
          <a:p>
            <a:endParaRPr lang="en-US" baseline="0" dirty="0" smtClean="0"/>
          </a:p>
          <a:p>
            <a:r>
              <a:rPr lang="en-US" baseline="0" dirty="0" smtClean="0"/>
              <a:t>Because you’re essentially using variations on a theme, you can use multiple weights on one document without it looking messy. The only thing you want to keep in mind is, once again, consistency. Much like size, keep how you use each weight consistent. If you decide to use a bold versions of a typeface for one heading, use it for all headings.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20</a:t>
            </a:fld>
            <a:endParaRPr lang="en-US"/>
          </a:p>
        </p:txBody>
      </p:sp>
    </p:spTree>
    <p:extLst>
      <p:ext uri="{BB962C8B-B14F-4D97-AF65-F5344CB8AC3E}">
        <p14:creationId xmlns:p14="http://schemas.microsoft.com/office/powerpoint/2010/main" val="2787235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some typefaces come with a lot of emotional baggage, and because of this you’ll want to avoid using them. There’s two reasons</a:t>
            </a:r>
            <a:r>
              <a:rPr lang="en-US" baseline="0" dirty="0" smtClean="0"/>
              <a:t> for that. First, there’s overexposure. Typefaces like Times New Roman and Arial are so ubiquitous that people are tired of seeing them. They seem tired and old to people. The other reason is aesthetics. Some typefaces, like Comic Sans and Papyrus, have been deemed just plain ugly by the design community. That judgment is easily passed on to anything you make using them, so it’s best to avoid them completely.</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21</a:t>
            </a:fld>
            <a:endParaRPr lang="en-US"/>
          </a:p>
        </p:txBody>
      </p:sp>
    </p:spTree>
    <p:extLst>
      <p:ext uri="{BB962C8B-B14F-4D97-AF65-F5344CB8AC3E}">
        <p14:creationId xmlns:p14="http://schemas.microsoft.com/office/powerpoint/2010/main" val="1201805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we’ve got the basics of typeface down, let’s move to the other thing</a:t>
            </a:r>
            <a:r>
              <a:rPr lang="en-US" baseline="0" dirty="0" smtClean="0"/>
              <a:t> you immediately see when you look at a project: graphics.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22</a:t>
            </a:fld>
            <a:endParaRPr lang="en-US"/>
          </a:p>
        </p:txBody>
      </p:sp>
    </p:spTree>
    <p:extLst>
      <p:ext uri="{BB962C8B-B14F-4D97-AF65-F5344CB8AC3E}">
        <p14:creationId xmlns:p14="http://schemas.microsoft.com/office/powerpoint/2010/main" val="27459402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we’re trying to avoid is this sucker here. Tired clip art, random graphics, tiny</a:t>
            </a:r>
            <a:r>
              <a:rPr lang="en-US" baseline="0" dirty="0" smtClean="0"/>
              <a:t> graphics, </a:t>
            </a:r>
            <a:r>
              <a:rPr lang="en-US" dirty="0" smtClean="0"/>
              <a:t>text </a:t>
            </a:r>
            <a:r>
              <a:rPr lang="en-US" dirty="0" err="1" smtClean="0"/>
              <a:t>colours</a:t>
            </a:r>
            <a:r>
              <a:rPr lang="en-US" dirty="0" smtClean="0"/>
              <a:t> that interfere</a:t>
            </a:r>
            <a:r>
              <a:rPr lang="en-US" baseline="0" dirty="0" smtClean="0"/>
              <a:t> with readability, no noticeable </a:t>
            </a:r>
            <a:r>
              <a:rPr lang="en-US" baseline="0" dirty="0" err="1" smtClean="0"/>
              <a:t>colour</a:t>
            </a:r>
            <a:r>
              <a:rPr lang="en-US" baseline="0" dirty="0" smtClean="0"/>
              <a:t> scheme. I’d like to pretend I haven’t seen things that look this bad, but that would sadly be a lie.</a:t>
            </a:r>
          </a:p>
          <a:p>
            <a:endParaRPr lang="en-US" baseline="0" dirty="0" smtClean="0"/>
          </a:p>
          <a:p>
            <a:r>
              <a:rPr lang="en-US" baseline="0" dirty="0" smtClean="0"/>
              <a:t>The secret to cleaning this up is to just keep things simple, which actually makes things a lot easier for you in the long run.</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23</a:t>
            </a:fld>
            <a:endParaRPr lang="en-US"/>
          </a:p>
        </p:txBody>
      </p:sp>
    </p:spTree>
    <p:extLst>
      <p:ext uri="{BB962C8B-B14F-4D97-AF65-F5344CB8AC3E}">
        <p14:creationId xmlns:p14="http://schemas.microsoft.com/office/powerpoint/2010/main" val="738055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we should talk about </a:t>
            </a:r>
            <a:r>
              <a:rPr lang="en-US" baseline="0" dirty="0" err="1" smtClean="0"/>
              <a:t>colour</a:t>
            </a:r>
            <a:r>
              <a:rPr lang="en-US" baseline="0" dirty="0" smtClean="0"/>
              <a:t>… and because I’m Canadian we’ll be spelling it with a “u” today.</a:t>
            </a:r>
          </a:p>
          <a:p>
            <a:endParaRPr lang="en-US" baseline="0" dirty="0" smtClean="0"/>
          </a:p>
          <a:p>
            <a:r>
              <a:rPr lang="en-US" baseline="0" dirty="0" smtClean="0"/>
              <a:t>Like typefaces, if you use a bunch of different </a:t>
            </a:r>
            <a:r>
              <a:rPr lang="en-US" baseline="0" dirty="0" err="1" smtClean="0"/>
              <a:t>colours</a:t>
            </a:r>
            <a:r>
              <a:rPr lang="en-US" baseline="0" dirty="0" smtClean="0"/>
              <a:t> haphazardly it ends up looking messy, and sometimes even nauseating. The best way to keep your </a:t>
            </a:r>
            <a:r>
              <a:rPr lang="en-US" baseline="0" dirty="0" err="1" smtClean="0"/>
              <a:t>colours</a:t>
            </a:r>
            <a:r>
              <a:rPr lang="en-US" baseline="0" dirty="0" smtClean="0"/>
              <a:t> in order is to use a set </a:t>
            </a:r>
            <a:r>
              <a:rPr lang="en-US" baseline="0" dirty="0" err="1" smtClean="0"/>
              <a:t>colour</a:t>
            </a:r>
            <a:r>
              <a:rPr lang="en-US" baseline="0" dirty="0" smtClean="0"/>
              <a:t> palette. That’s a small selection of specific </a:t>
            </a:r>
            <a:r>
              <a:rPr lang="en-US" baseline="0" dirty="0" err="1" smtClean="0"/>
              <a:t>colours</a:t>
            </a:r>
            <a:r>
              <a:rPr lang="en-US" baseline="0" dirty="0" smtClean="0"/>
              <a:t> that you use consistently throughout your entire document. For example, the rectangles on this screen represent the </a:t>
            </a:r>
            <a:r>
              <a:rPr lang="en-US" baseline="0" dirty="0" err="1" smtClean="0"/>
              <a:t>colour</a:t>
            </a:r>
            <a:r>
              <a:rPr lang="en-US" baseline="0" dirty="0" smtClean="0"/>
              <a:t> palette I used for this presentation. </a:t>
            </a:r>
          </a:p>
          <a:p>
            <a:endParaRPr lang="en-US" baseline="0" dirty="0" smtClean="0"/>
          </a:p>
          <a:p>
            <a:r>
              <a:rPr lang="en-US" baseline="0" dirty="0" smtClean="0"/>
              <a:t>Select a few </a:t>
            </a:r>
            <a:r>
              <a:rPr lang="en-US" baseline="0" dirty="0" err="1" smtClean="0"/>
              <a:t>colours</a:t>
            </a:r>
            <a:r>
              <a:rPr lang="en-US" baseline="0" dirty="0" smtClean="0"/>
              <a:t> that look good together, all used consistently, and you’re set. There are going to be some people here that feel very comfortable putting together </a:t>
            </a:r>
            <a:r>
              <a:rPr lang="en-US" baseline="0" dirty="0" err="1" smtClean="0"/>
              <a:t>colour</a:t>
            </a:r>
            <a:r>
              <a:rPr lang="en-US" baseline="0" dirty="0" smtClean="0"/>
              <a:t> combinations on their own, but for everyone else there are some great shortcuts.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24</a:t>
            </a:fld>
            <a:endParaRPr lang="en-US"/>
          </a:p>
        </p:txBody>
      </p:sp>
    </p:spTree>
    <p:extLst>
      <p:ext uri="{BB962C8B-B14F-4D97-AF65-F5344CB8AC3E}">
        <p14:creationId xmlns:p14="http://schemas.microsoft.com/office/powerpoint/2010/main" val="27872351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a:t>
            </a:r>
            <a:r>
              <a:rPr lang="en-US" baseline="0" dirty="0" smtClean="0"/>
              <a:t> are some easy ways to put together a </a:t>
            </a:r>
            <a:r>
              <a:rPr lang="en-US" baseline="0" dirty="0" err="1" smtClean="0"/>
              <a:t>colour</a:t>
            </a:r>
            <a:r>
              <a:rPr lang="en-US" baseline="0" dirty="0" smtClean="0"/>
              <a:t> palette that just works:</a:t>
            </a:r>
          </a:p>
          <a:p>
            <a:endParaRPr lang="en-US" baseline="0" dirty="0" smtClean="0"/>
          </a:p>
          <a:p>
            <a:pPr marL="0" indent="0">
              <a:buNone/>
            </a:pPr>
            <a:r>
              <a:rPr lang="en-US" baseline="0" dirty="0" smtClean="0"/>
              <a:t>One option is to look at things around you for ideas. For those of you who have company logos or websites, that’s a good place to start if you want </a:t>
            </a:r>
            <a:r>
              <a:rPr lang="en-US" baseline="0" dirty="0" err="1" smtClean="0"/>
              <a:t>colours</a:t>
            </a:r>
            <a:r>
              <a:rPr lang="en-US" baseline="0" dirty="0" smtClean="0"/>
              <a:t> that reinforce your company image. If you want to branch out more though, there are sources for ideas everywhere. For instance, I got my initial idea for the </a:t>
            </a:r>
            <a:r>
              <a:rPr lang="en-US" baseline="0" dirty="0" err="1" smtClean="0"/>
              <a:t>colour</a:t>
            </a:r>
            <a:r>
              <a:rPr lang="en-US" baseline="0" dirty="0" smtClean="0"/>
              <a:t> scheme in this presentation from one of my </a:t>
            </a:r>
            <a:r>
              <a:rPr lang="en-US" baseline="0" dirty="0" err="1" smtClean="0"/>
              <a:t>favourite</a:t>
            </a:r>
            <a:r>
              <a:rPr lang="en-US" baseline="0" dirty="0" smtClean="0"/>
              <a:t> skirts. Pick something that seems well designed, be it a photo, book cover, cereal box, or your laptop bag.</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(animate slide)</a:t>
            </a:r>
          </a:p>
          <a:p>
            <a:pPr marL="0" indent="0">
              <a:buNone/>
            </a:pPr>
            <a:endParaRPr lang="en-US" baseline="0" dirty="0" smtClean="0"/>
          </a:p>
          <a:p>
            <a:pPr marL="0" indent="0">
              <a:buNone/>
            </a:pPr>
            <a:r>
              <a:rPr lang="en-US" dirty="0" smtClean="0"/>
              <a:t>Another option is to take advantage of </a:t>
            </a:r>
            <a:r>
              <a:rPr lang="en-US" dirty="0" err="1" smtClean="0"/>
              <a:t>precreated</a:t>
            </a:r>
            <a:r>
              <a:rPr lang="en-US" dirty="0" smtClean="0"/>
              <a:t> palettes. These are, as it sounds, </a:t>
            </a:r>
            <a:r>
              <a:rPr lang="en-US" dirty="0" err="1" smtClean="0"/>
              <a:t>colour</a:t>
            </a:r>
            <a:r>
              <a:rPr lang="en-US" dirty="0" smtClean="0"/>
              <a:t> schemes that other people have put together for you. If you use any Microsoft Office products you’ll likely be familiar with the </a:t>
            </a:r>
            <a:r>
              <a:rPr lang="en-US" dirty="0" err="1" smtClean="0"/>
              <a:t>colour</a:t>
            </a:r>
            <a:r>
              <a:rPr lang="en-US" dirty="0" smtClean="0"/>
              <a:t> scheme sets that come standard with the software. They’re actually pretty decent. Another</a:t>
            </a:r>
            <a:r>
              <a:rPr lang="en-US" baseline="0" dirty="0" smtClean="0"/>
              <a:t> option, though, is websites that curate </a:t>
            </a:r>
            <a:r>
              <a:rPr lang="en-US" baseline="0" dirty="0" err="1" smtClean="0"/>
              <a:t>colour</a:t>
            </a:r>
            <a:r>
              <a:rPr lang="en-US" baseline="0" dirty="0" smtClean="0"/>
              <a:t> palette. The image here is from a site called Design Seeds. The designer for this site selects a photo for inspiration and then puts together </a:t>
            </a:r>
            <a:r>
              <a:rPr lang="en-US" baseline="0" dirty="0" err="1" smtClean="0"/>
              <a:t>colour</a:t>
            </a:r>
            <a:r>
              <a:rPr lang="en-US" baseline="0" dirty="0" smtClean="0"/>
              <a:t> </a:t>
            </a:r>
            <a:r>
              <a:rPr lang="en-US" baseline="0" dirty="0" err="1" smtClean="0"/>
              <a:t>palattes</a:t>
            </a:r>
            <a:r>
              <a:rPr lang="en-US" baseline="0" dirty="0" smtClean="0"/>
              <a:t> based around the dominant </a:t>
            </a:r>
            <a:r>
              <a:rPr lang="en-US" baseline="0" dirty="0" err="1" smtClean="0"/>
              <a:t>colours</a:t>
            </a:r>
            <a:r>
              <a:rPr lang="en-US" baseline="0" dirty="0" smtClean="0"/>
              <a:t> in the image. Sites like this can be a great way of finding </a:t>
            </a:r>
            <a:r>
              <a:rPr lang="en-US" baseline="0" dirty="0" err="1" smtClean="0"/>
              <a:t>colour</a:t>
            </a:r>
            <a:r>
              <a:rPr lang="en-US" baseline="0" dirty="0" smtClean="0"/>
              <a:t> sets put together by experts.</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(animate slide)</a:t>
            </a:r>
          </a:p>
          <a:p>
            <a:pPr marL="0" indent="0">
              <a:buNone/>
            </a:pPr>
            <a:endParaRPr lang="en-US" dirty="0" smtClean="0"/>
          </a:p>
          <a:p>
            <a:pPr marL="0" indent="0">
              <a:buNone/>
            </a:pPr>
            <a:r>
              <a:rPr lang="en-US" dirty="0" smtClean="0"/>
              <a:t>Finally, you</a:t>
            </a:r>
            <a:r>
              <a:rPr lang="en-US" baseline="0" dirty="0" smtClean="0"/>
              <a:t> can always try a p</a:t>
            </a:r>
            <a:r>
              <a:rPr lang="en-US" dirty="0" smtClean="0"/>
              <a:t>alette generator website.</a:t>
            </a:r>
            <a:r>
              <a:rPr lang="en-US" baseline="0" dirty="0" smtClean="0"/>
              <a:t> On these sites you choose an image that has </a:t>
            </a:r>
            <a:r>
              <a:rPr lang="en-US" baseline="0" dirty="0" err="1" smtClean="0"/>
              <a:t>colours</a:t>
            </a:r>
            <a:r>
              <a:rPr lang="en-US" baseline="0" dirty="0" smtClean="0"/>
              <a:t> you think work well with your project</a:t>
            </a:r>
            <a:r>
              <a:rPr lang="en-US" dirty="0" smtClean="0"/>
              <a:t>, upload it to the site, and the site quickly generates a palette</a:t>
            </a:r>
            <a:r>
              <a:rPr lang="en-US" baseline="0" dirty="0" smtClean="0"/>
              <a:t> based on predominant </a:t>
            </a:r>
            <a:r>
              <a:rPr lang="en-US" baseline="0" dirty="0" err="1" smtClean="0"/>
              <a:t>colours</a:t>
            </a:r>
            <a:r>
              <a:rPr lang="en-US" baseline="0" dirty="0" smtClean="0"/>
              <a:t> from the image.</a:t>
            </a:r>
            <a:endParaRPr lang="en-US" dirty="0" smtClean="0"/>
          </a:p>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25</a:t>
            </a:fld>
            <a:endParaRPr lang="en-US"/>
          </a:p>
        </p:txBody>
      </p:sp>
    </p:spTree>
    <p:extLst>
      <p:ext uri="{BB962C8B-B14F-4D97-AF65-F5344CB8AC3E}">
        <p14:creationId xmlns:p14="http://schemas.microsoft.com/office/powerpoint/2010/main" val="27872351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on from </a:t>
            </a:r>
            <a:r>
              <a:rPr lang="en-US" dirty="0" err="1" smtClean="0"/>
              <a:t>colour</a:t>
            </a:r>
            <a:r>
              <a:rPr lang="en-US" dirty="0" smtClean="0"/>
              <a:t>, we now need to look at actually </a:t>
            </a:r>
            <a:r>
              <a:rPr lang="en-US" i="1" dirty="0" smtClean="0"/>
              <a:t>choosing</a:t>
            </a:r>
            <a:r>
              <a:rPr lang="en-US" dirty="0" smtClean="0"/>
              <a:t> images.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26</a:t>
            </a:fld>
            <a:endParaRPr lang="en-US"/>
          </a:p>
        </p:txBody>
      </p:sp>
    </p:spTree>
    <p:extLst>
      <p:ext uri="{BB962C8B-B14F-4D97-AF65-F5344CB8AC3E}">
        <p14:creationId xmlns:p14="http://schemas.microsoft.com/office/powerpoint/2010/main" val="27872351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thing you need to consider is quality. There are a number of ways an image can be low quality.</a:t>
            </a:r>
          </a:p>
          <a:p>
            <a:endParaRPr lang="en-US" dirty="0" smtClean="0"/>
          </a:p>
          <a:p>
            <a:r>
              <a:rPr lang="en-US" dirty="0" smtClean="0"/>
              <a:t>There’s quality of the image file itself. A small image stretched large</a:t>
            </a:r>
            <a:r>
              <a:rPr lang="en-US" baseline="0" dirty="0" smtClean="0"/>
              <a:t> eventually looks blurry. If an image looks blurry at the size you need it to be, you should always replace it with one that’s crisp.</a:t>
            </a:r>
          </a:p>
          <a:p>
            <a:r>
              <a:rPr lang="en-US" i="1" baseline="0" dirty="0" smtClean="0"/>
              <a:t>(animate slide)</a:t>
            </a:r>
          </a:p>
          <a:p>
            <a:endParaRPr lang="en-US" i="1" baseline="0" dirty="0" smtClean="0"/>
          </a:p>
          <a:p>
            <a:r>
              <a:rPr lang="en-US" dirty="0" smtClean="0"/>
              <a:t>Also, taking an image and</a:t>
            </a:r>
            <a:r>
              <a:rPr lang="en-US" baseline="0" dirty="0" smtClean="0"/>
              <a:t> warping it to fit a space also lowers its quality. You’re better off cropping the image to make it the right size or, once again, choosing an image that’s already a similar size to the area you’re trying to fill.</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(animate slide)</a:t>
            </a:r>
          </a:p>
          <a:p>
            <a:endParaRPr lang="en-US" dirty="0" smtClean="0"/>
          </a:p>
          <a:p>
            <a:r>
              <a:rPr lang="en-US" dirty="0" smtClean="0"/>
              <a:t>Next, there’s also the quality of the subject matter. An image that doesn’t have a strong connection</a:t>
            </a:r>
            <a:r>
              <a:rPr lang="en-US" baseline="0" dirty="0" smtClean="0"/>
              <a:t> to your subject matter, or any connection at all, just gets in the way of clarity. I have yet to think of a situation in which this particular image, a personal </a:t>
            </a:r>
            <a:r>
              <a:rPr lang="en-US" baseline="0" dirty="0" err="1" smtClean="0"/>
              <a:t>favourite</a:t>
            </a:r>
            <a:r>
              <a:rPr lang="en-US" baseline="0" dirty="0" smtClean="0"/>
              <a:t> of mine from the Microsoft Office images library, would ever have a strong connection to a topic. I’m open to suggestions though.</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(animate slide)</a:t>
            </a:r>
          </a:p>
          <a:p>
            <a:endParaRPr lang="en-US" dirty="0" smtClean="0"/>
          </a:p>
          <a:p>
            <a:r>
              <a:rPr lang="en-US" dirty="0" smtClean="0"/>
              <a:t>Finally,</a:t>
            </a:r>
            <a:r>
              <a:rPr lang="en-US" baseline="0" dirty="0" smtClean="0"/>
              <a:t> d</a:t>
            </a:r>
            <a:r>
              <a:rPr lang="en-US" dirty="0" smtClean="0"/>
              <a:t>on’t</a:t>
            </a:r>
            <a:r>
              <a:rPr lang="en-US" baseline="0" dirty="0" smtClean="0"/>
              <a:t> forget that an image that’s overused loses impact and should be avoided. Things like these Screen Beans guys on the screen here or pictures of people shaking hands in front of a globe are so overused that they’ll appear trite or hokey to your audience. Avoid them at all costs.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27</a:t>
            </a:fld>
            <a:endParaRPr lang="en-US"/>
          </a:p>
        </p:txBody>
      </p:sp>
    </p:spTree>
    <p:extLst>
      <p:ext uri="{BB962C8B-B14F-4D97-AF65-F5344CB8AC3E}">
        <p14:creationId xmlns:p14="http://schemas.microsoft.com/office/powerpoint/2010/main" val="278723514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also want to consider the n</a:t>
            </a:r>
            <a:r>
              <a:rPr lang="en-US" dirty="0" smtClean="0"/>
              <a:t>umber of</a:t>
            </a:r>
            <a:r>
              <a:rPr lang="en-US" baseline="0" dirty="0" smtClean="0"/>
              <a:t> images you use.</a:t>
            </a:r>
          </a:p>
          <a:p>
            <a:endParaRPr lang="en-US" baseline="0" dirty="0" smtClean="0"/>
          </a:p>
          <a:p>
            <a:r>
              <a:rPr lang="en-US" dirty="0" smtClean="0"/>
              <a:t>In most cases,</a:t>
            </a:r>
            <a:r>
              <a:rPr lang="en-US" baseline="0" dirty="0" smtClean="0"/>
              <a:t> l</a:t>
            </a:r>
            <a:r>
              <a:rPr lang="en-US" dirty="0" smtClean="0"/>
              <a:t>ess is more.</a:t>
            </a:r>
            <a:r>
              <a:rPr lang="en-US" baseline="0" dirty="0" smtClean="0"/>
              <a:t> </a:t>
            </a:r>
            <a:r>
              <a:rPr lang="en-US" i="1" dirty="0" smtClean="0"/>
              <a:t>(animate</a:t>
            </a:r>
            <a:r>
              <a:rPr lang="en-US" i="1" baseline="0" dirty="0" smtClean="0"/>
              <a:t> slide)</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It’s b</a:t>
            </a:r>
            <a:r>
              <a:rPr lang="en-US" dirty="0" smtClean="0"/>
              <a:t>etter to have one fantastic picture than a bunch of okay ones. It also looks more focused and sleek to</a:t>
            </a:r>
            <a:r>
              <a:rPr lang="en-US" baseline="0" dirty="0" smtClean="0"/>
              <a:t> the viewer. Magazine layouts or advertising posters can be a great example of this.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28</a:t>
            </a:fld>
            <a:endParaRPr lang="en-US"/>
          </a:p>
        </p:txBody>
      </p:sp>
    </p:spTree>
    <p:extLst>
      <p:ext uri="{BB962C8B-B14F-4D97-AF65-F5344CB8AC3E}">
        <p14:creationId xmlns:p14="http://schemas.microsoft.com/office/powerpoint/2010/main" val="14069879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size</a:t>
            </a:r>
            <a:r>
              <a:rPr lang="en-US" baseline="0" dirty="0" smtClean="0"/>
              <a:t> of the images you use is also important. People are often afraid of letting the image take over a large area of a document, so they keep them tiny like this example.</a:t>
            </a:r>
          </a:p>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(animate</a:t>
            </a:r>
            <a:r>
              <a:rPr lang="en-US" i="1" baseline="0" dirty="0" smtClean="0"/>
              <a:t> slide)</a:t>
            </a:r>
          </a:p>
          <a:p>
            <a:endParaRPr lang="en-US" baseline="0" dirty="0" smtClean="0"/>
          </a:p>
          <a:p>
            <a:r>
              <a:rPr lang="en-US" baseline="0" dirty="0" smtClean="0"/>
              <a:t>If you’ve picked a good image though, it will make more of an impact if you give it a large amount of space. One again, look to magazines and ads to see this at work.</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29</a:t>
            </a:fld>
            <a:endParaRPr lang="en-US"/>
          </a:p>
        </p:txBody>
      </p:sp>
    </p:spTree>
    <p:extLst>
      <p:ext uri="{BB962C8B-B14F-4D97-AF65-F5344CB8AC3E}">
        <p14:creationId xmlns:p14="http://schemas.microsoft.com/office/powerpoint/2010/main" val="1406987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start with a story about</a:t>
            </a:r>
            <a:r>
              <a:rPr lang="en-US" baseline="0" dirty="0" smtClean="0"/>
              <a:t> why design and clarity matter. It’s a story about hats. </a:t>
            </a:r>
          </a:p>
          <a:p>
            <a:endParaRPr lang="en-US" baseline="0" dirty="0" smtClean="0"/>
          </a:p>
          <a:p>
            <a:r>
              <a:rPr lang="en-US" baseline="0" dirty="0" smtClean="0"/>
              <a:t>Back last fall I took a hat making class, not for anything vital, just for fun. I had some sewing experience, but no hat making experience in the slightest. The course description didn’t indicate I needed anything other than that, so I thought I’d be fine. Unfortunately, the class instructor wasn’t used to teaching beginners, and it was her first time teaching the class. So wouldn’t you know it, the instruction handout we received for our first assignment looked something like this.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3</a:t>
            </a:fld>
            <a:endParaRPr lang="en-US"/>
          </a:p>
        </p:txBody>
      </p:sp>
    </p:spTree>
    <p:extLst>
      <p:ext uri="{BB962C8B-B14F-4D97-AF65-F5344CB8AC3E}">
        <p14:creationId xmlns:p14="http://schemas.microsoft.com/office/powerpoint/2010/main" val="32171816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know that high</a:t>
            </a:r>
            <a:r>
              <a:rPr lang="en-US" baseline="0" dirty="0" smtClean="0"/>
              <a:t> quality images are important, but where can you go to find cheap and easy sources for them?</a:t>
            </a:r>
            <a:endParaRPr lang="en-US" dirty="0" smtClean="0"/>
          </a:p>
          <a:p>
            <a:pPr marL="0" indent="0">
              <a:buNone/>
            </a:pPr>
            <a:endParaRPr lang="en-US" dirty="0" smtClean="0"/>
          </a:p>
          <a:p>
            <a:pPr marL="0" indent="0">
              <a:buNone/>
            </a:pPr>
            <a:r>
              <a:rPr lang="en-US" dirty="0" smtClean="0"/>
              <a:t>Stock photo sites are a good place to start. They’re relatively</a:t>
            </a:r>
            <a:r>
              <a:rPr lang="en-US" baseline="0" dirty="0" smtClean="0"/>
              <a:t> cheap ways to purchase the rights to professionally created images. They’ve also got fantastic search engines that allow you to look for specific image types, layouts, and even </a:t>
            </a:r>
            <a:r>
              <a:rPr lang="en-US" baseline="0" dirty="0" err="1" smtClean="0"/>
              <a:t>colour</a:t>
            </a:r>
            <a:r>
              <a:rPr lang="en-US" baseline="0" dirty="0" smtClean="0"/>
              <a:t> schemes. </a:t>
            </a:r>
            <a:r>
              <a:rPr lang="en-US" dirty="0" smtClean="0"/>
              <a:t>The trick to using these sites is to be</a:t>
            </a:r>
            <a:r>
              <a:rPr lang="en-US" baseline="0" dirty="0" smtClean="0"/>
              <a:t> very picky about the images you choose. You want the image you pick to be deeply relevant to your topic and not seem lifeless or phony. It’s also important to avoid images that people have seen time and time again. Since many people will just jump on the first image in a search that works for them, completely skipping the first page of search results can be a good way to find stock images that aren’t overused. </a:t>
            </a:r>
          </a:p>
          <a:p>
            <a:pPr marL="0" indent="0">
              <a:buNone/>
            </a:pPr>
            <a:r>
              <a:rPr lang="en-US" i="1" baseline="0" dirty="0" smtClean="0"/>
              <a:t>(animate slide)</a:t>
            </a:r>
          </a:p>
          <a:p>
            <a:pPr marL="0" indent="0">
              <a:buNone/>
            </a:pPr>
            <a:endParaRPr lang="en-US" dirty="0" smtClean="0"/>
          </a:p>
          <a:p>
            <a:pPr marL="0" indent="0">
              <a:buNone/>
            </a:pPr>
            <a:r>
              <a:rPr lang="en-US" dirty="0" smtClean="0"/>
              <a:t>Another option, especially</a:t>
            </a:r>
            <a:r>
              <a:rPr lang="en-US" baseline="0" dirty="0" smtClean="0"/>
              <a:t> if you’re on a shoestring budget, is to use free images. This doesn’t mean going to Google Image search and taking photos from there. It means finding images that the owner has licensed people to use for free. </a:t>
            </a:r>
          </a:p>
          <a:p>
            <a:pPr marL="171450" indent="-171450">
              <a:buFont typeface="Arial" pitchFamily="34" charset="0"/>
              <a:buChar char="•"/>
            </a:pPr>
            <a:r>
              <a:rPr lang="en-US" baseline="0" dirty="0" smtClean="0"/>
              <a:t>Flickr has a great search function that allows you to search for images that have been made available under a Creative Commons license. If you’re not familiar with the term, Creative Commons is a flexible type of license that a content creator can use to share content freely, but with a few established restrictions. </a:t>
            </a:r>
          </a:p>
          <a:p>
            <a:pPr marL="171450" indent="-171450">
              <a:buFont typeface="Arial" pitchFamily="34" charset="0"/>
              <a:buChar char="•"/>
            </a:pPr>
            <a:r>
              <a:rPr lang="en-US" baseline="0" dirty="0" smtClean="0"/>
              <a:t>Stock image sites often have free images of the week. </a:t>
            </a:r>
          </a:p>
          <a:p>
            <a:pPr marL="171450" indent="-171450">
              <a:buFont typeface="Arial" pitchFamily="34" charset="0"/>
              <a:buChar char="•"/>
            </a:pPr>
            <a:r>
              <a:rPr lang="en-US" baseline="0" dirty="0" smtClean="0"/>
              <a:t>Graphic designers and community groups like E-Learning Heroes also commonly give out free design resources. </a:t>
            </a:r>
          </a:p>
          <a:p>
            <a:pPr marL="0" indent="0">
              <a:buFont typeface="Arial" pitchFamily="34" charset="0"/>
              <a:buNone/>
            </a:pPr>
            <a:endParaRPr lang="en-US" baseline="0" dirty="0" smtClean="0"/>
          </a:p>
          <a:p>
            <a:pPr marL="0" indent="0">
              <a:buFont typeface="Arial" pitchFamily="34" charset="0"/>
              <a:buNone/>
            </a:pPr>
            <a:r>
              <a:rPr lang="en-US" baseline="0" dirty="0" smtClean="0"/>
              <a:t>In all these cases you just want to double check what the licensing requirements are before you use them. For instance, many Creative Commons licenses require that you credit the image owner.</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(animate slide)</a:t>
            </a:r>
          </a:p>
          <a:p>
            <a:pPr marL="0" indent="0">
              <a:buNone/>
            </a:pPr>
            <a:endParaRPr lang="en-US" baseline="0" dirty="0" smtClean="0"/>
          </a:p>
          <a:p>
            <a:pPr marL="0" indent="0">
              <a:buNone/>
            </a:pPr>
            <a:r>
              <a:rPr lang="en-US" baseline="0" dirty="0" smtClean="0"/>
              <a:t>If you can’t find just the right image elsewhere, don’t forget that you have a great deal of tools available to make your own graphics. Anyone with a smartphone and a few apps actually has the tools to create decent images with a bit of practice. The two I tend to use the most are </a:t>
            </a:r>
            <a:r>
              <a:rPr lang="en-US" baseline="0" dirty="0" err="1" smtClean="0"/>
              <a:t>Instagram</a:t>
            </a:r>
            <a:r>
              <a:rPr lang="en-US" baseline="0" dirty="0" smtClean="0"/>
              <a:t> and Camera+. Another unsung hero is PowerPoint 2010. There are some amazing hidden functions that allow you to easily put together professional looking vector graphics quickly and then export them as graphics for use anywhere. The iPhone image on this screen was actually created entirely with PowerPoint. I don’t have time to go into 	a how-to here, so I’ve included a few links to video tutorials on my resources site.</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30</a:t>
            </a:fld>
            <a:endParaRPr lang="en-US"/>
          </a:p>
        </p:txBody>
      </p:sp>
    </p:spTree>
    <p:extLst>
      <p:ext uri="{BB962C8B-B14F-4D97-AF65-F5344CB8AC3E}">
        <p14:creationId xmlns:p14="http://schemas.microsoft.com/office/powerpoint/2010/main" val="27872351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Finally, there’s layout: how exactly you</a:t>
            </a:r>
            <a:r>
              <a:rPr lang="en-US" baseline="0" dirty="0" smtClean="0"/>
              <a:t> arrange items in your project. This includes text, images, videos, or other visual aspects.</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31</a:t>
            </a:fld>
            <a:endParaRPr lang="en-US"/>
          </a:p>
        </p:txBody>
      </p:sp>
    </p:spTree>
    <p:extLst>
      <p:ext uri="{BB962C8B-B14F-4D97-AF65-F5344CB8AC3E}">
        <p14:creationId xmlns:p14="http://schemas.microsoft.com/office/powerpoint/2010/main" val="1748866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When</a:t>
            </a:r>
            <a:r>
              <a:rPr lang="en-US" baseline="0" dirty="0" smtClean="0"/>
              <a:t> laying out a project, you want to be aware of how people perceive grouping. </a:t>
            </a:r>
            <a:r>
              <a:rPr lang="en-US" dirty="0" smtClean="0"/>
              <a:t>Things</a:t>
            </a:r>
            <a:r>
              <a:rPr lang="en-US" baseline="0" dirty="0" smtClean="0"/>
              <a:t> that are close together are unconsciously linked. The layout on the right here doesn’t have any noticeable grouping as it stands now.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I can change that by clustering elements of this design together. </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(animate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each block of text looks linked to the image on its left. Also, the first two blocks of text seem more connected to each other than the last block.</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baseline="0" dirty="0" smtClean="0"/>
              <a:t>Be purposeful about your grouping and use it to your advantage.</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32</a:t>
            </a:fld>
            <a:endParaRPr lang="en-US"/>
          </a:p>
        </p:txBody>
      </p:sp>
    </p:spTree>
    <p:extLst>
      <p:ext uri="{BB962C8B-B14F-4D97-AF65-F5344CB8AC3E}">
        <p14:creationId xmlns:p14="http://schemas.microsoft.com/office/powerpoint/2010/main" val="27872351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Whitespace is the blank space in a design. Whitespace is vital to a clear design, so it’s important to not be afraid of leaving space, or “room to breathe”, in between your design elements.</a:t>
            </a:r>
          </a:p>
        </p:txBody>
      </p:sp>
      <p:sp>
        <p:nvSpPr>
          <p:cNvPr id="4" name="Slide Number Placeholder 3"/>
          <p:cNvSpPr>
            <a:spLocks noGrp="1"/>
          </p:cNvSpPr>
          <p:nvPr>
            <p:ph type="sldNum" sz="quarter" idx="10"/>
          </p:nvPr>
        </p:nvSpPr>
        <p:spPr/>
        <p:txBody>
          <a:bodyPr/>
          <a:lstStyle/>
          <a:p>
            <a:fld id="{55EE6273-F94B-44EE-8B01-D15D831B286F}" type="slidenum">
              <a:rPr lang="en-US" smtClean="0"/>
              <a:t>33</a:t>
            </a:fld>
            <a:endParaRPr lang="en-US"/>
          </a:p>
        </p:txBody>
      </p:sp>
    </p:spTree>
    <p:extLst>
      <p:ext uri="{BB962C8B-B14F-4D97-AF65-F5344CB8AC3E}">
        <p14:creationId xmlns:p14="http://schemas.microsoft.com/office/powerpoint/2010/main" val="32171816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layout that’s all squished together may fit more information on an individual screen or page, but it’s much harder to read or interact with the content with when everything is so close together.</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(animate slide)</a:t>
            </a:r>
          </a:p>
          <a:p>
            <a:endParaRPr lang="en-US" baseline="0" dirty="0" smtClean="0"/>
          </a:p>
          <a:p>
            <a:r>
              <a:rPr lang="en-US" baseline="0" dirty="0" smtClean="0"/>
              <a:t>It’s much clearer to a reader when there’s space between design elements.</a:t>
            </a:r>
          </a:p>
          <a:p>
            <a:endParaRPr lang="en-US" baseline="0" dirty="0" smtClean="0"/>
          </a:p>
          <a:p>
            <a:r>
              <a:rPr lang="en-US" baseline="0" dirty="0" smtClean="0"/>
              <a:t>Now, you’ll notice that adding in more whitespace meant I had to move some content off screen. This will make a longer document in the end, but that’s honestly okay. In most cases it’s better to have a slightly longer document that’s well spaced and easy to read than a shorter document that’s cramped and hard to read.</a:t>
            </a:r>
          </a:p>
        </p:txBody>
      </p:sp>
      <p:sp>
        <p:nvSpPr>
          <p:cNvPr id="4" name="Slide Number Placeholder 3"/>
          <p:cNvSpPr>
            <a:spLocks noGrp="1"/>
          </p:cNvSpPr>
          <p:nvPr>
            <p:ph type="sldNum" sz="quarter" idx="10"/>
          </p:nvPr>
        </p:nvSpPr>
        <p:spPr/>
        <p:txBody>
          <a:bodyPr/>
          <a:lstStyle/>
          <a:p>
            <a:fld id="{55EE6273-F94B-44EE-8B01-D15D831B286F}" type="slidenum">
              <a:rPr lang="en-US" smtClean="0"/>
              <a:t>34</a:t>
            </a:fld>
            <a:endParaRPr lang="en-US"/>
          </a:p>
        </p:txBody>
      </p:sp>
    </p:spTree>
    <p:extLst>
      <p:ext uri="{BB962C8B-B14F-4D97-AF65-F5344CB8AC3E}">
        <p14:creationId xmlns:p14="http://schemas.microsoft.com/office/powerpoint/2010/main" val="32171816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also want to think about how things line up, or alignment.</a:t>
            </a:r>
            <a:r>
              <a:rPr lang="en-US" baseline="0" dirty="0" smtClean="0"/>
              <a:t> </a:t>
            </a:r>
            <a:r>
              <a:rPr lang="en-US" dirty="0" smtClean="0"/>
              <a:t>Alignment</a:t>
            </a:r>
            <a:r>
              <a:rPr lang="en-US" baseline="0" dirty="0" smtClean="0"/>
              <a:t> of images and/or text also helps make your project look polished. The images and text on the left here aren’t aligned, so they look a bit off even to an untrained eye. </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(animate slide)</a:t>
            </a:r>
          </a:p>
          <a:p>
            <a:endParaRPr lang="en-US" dirty="0" smtClean="0"/>
          </a:p>
          <a:p>
            <a:r>
              <a:rPr lang="en-US" dirty="0" smtClean="0"/>
              <a:t>Aligning</a:t>
            </a:r>
            <a:r>
              <a:rPr lang="en-US" baseline="0" dirty="0" smtClean="0"/>
              <a:t> design elements, in this case I’ve lined up the left edge of text and images, makes everything seem connected and organized. Thankfully if you’re using a recent version of Office or iWork the software actually has alignment features built in. When you move an object around a page, the software will actually alert you when the edge of an image or text box is aligned with other elements on the page. Take advantage of this to help tidy up your project.</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35</a:t>
            </a:fld>
            <a:endParaRPr lang="en-US"/>
          </a:p>
        </p:txBody>
      </p:sp>
    </p:spTree>
    <p:extLst>
      <p:ext uri="{BB962C8B-B14F-4D97-AF65-F5344CB8AC3E}">
        <p14:creationId xmlns:p14="http://schemas.microsoft.com/office/powerpoint/2010/main" val="278723514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you’re unsure of how to start to laying a project</a:t>
            </a:r>
            <a:r>
              <a:rPr lang="en-US" baseline="0" dirty="0" smtClean="0"/>
              <a:t> out in the first place, try using a grid.</a:t>
            </a:r>
          </a:p>
          <a:p>
            <a:endParaRPr lang="en-US" baseline="0" dirty="0" smtClean="0"/>
          </a:p>
        </p:txBody>
      </p:sp>
      <p:sp>
        <p:nvSpPr>
          <p:cNvPr id="4" name="Slide Number Placeholder 3"/>
          <p:cNvSpPr>
            <a:spLocks noGrp="1"/>
          </p:cNvSpPr>
          <p:nvPr>
            <p:ph type="sldNum" sz="quarter" idx="10"/>
          </p:nvPr>
        </p:nvSpPr>
        <p:spPr/>
        <p:txBody>
          <a:bodyPr/>
          <a:lstStyle/>
          <a:p>
            <a:fld id="{55EE6273-F94B-44EE-8B01-D15D831B286F}" type="slidenum">
              <a:rPr lang="en-US" smtClean="0"/>
              <a:t>36</a:t>
            </a:fld>
            <a:endParaRPr lang="en-US"/>
          </a:p>
        </p:txBody>
      </p:sp>
    </p:spTree>
    <p:extLst>
      <p:ext uri="{BB962C8B-B14F-4D97-AF65-F5344CB8AC3E}">
        <p14:creationId xmlns:p14="http://schemas.microsoft.com/office/powerpoint/2010/main" val="3360480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Doing this is quite simple. Start by breaking the space you’re using for the project out into an even grid (a 3x4 grid like this is a good place to start).</a:t>
            </a:r>
          </a:p>
          <a:p>
            <a:pPr marL="0" marR="0" indent="0" algn="l" defTabSz="914400" rtl="0" eaLnBrk="1" fontAlgn="auto" latinLnBrk="0" hangingPunct="1">
              <a:lnSpc>
                <a:spcPct val="100000"/>
              </a:lnSpc>
              <a:spcBef>
                <a:spcPts val="0"/>
              </a:spcBef>
              <a:spcAft>
                <a:spcPts val="0"/>
              </a:spcAft>
              <a:buClrTx/>
              <a:buSzTx/>
              <a:buFontTx/>
              <a:buNone/>
              <a:tabLst/>
              <a:defRPr/>
            </a:pPr>
            <a:r>
              <a:rPr lang="en-US" i="1" baseline="0" dirty="0" smtClean="0"/>
              <a:t>(animate slide)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Then fit your design elements into one or more cells. As you can see, this builds a clean and sleek layout that keeps you from having too many, or two few, design elements in your project.</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55EE6273-F94B-44EE-8B01-D15D831B286F}" type="slidenum">
              <a:rPr lang="en-US" smtClean="0"/>
              <a:t>37</a:t>
            </a:fld>
            <a:endParaRPr lang="en-US"/>
          </a:p>
        </p:txBody>
      </p:sp>
    </p:spTree>
    <p:extLst>
      <p:ext uri="{BB962C8B-B14F-4D97-AF65-F5344CB8AC3E}">
        <p14:creationId xmlns:p14="http://schemas.microsoft.com/office/powerpoint/2010/main" val="3360480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that’s the very basics of clear and concise design. The thing I’m hoping you’ve gotten out of this experience is that every single one of you is capable of using these tips to make your work look cleaner and communicate more effectively.</a:t>
            </a:r>
          </a:p>
        </p:txBody>
      </p:sp>
      <p:sp>
        <p:nvSpPr>
          <p:cNvPr id="4" name="Slide Number Placeholder 3"/>
          <p:cNvSpPr>
            <a:spLocks noGrp="1"/>
          </p:cNvSpPr>
          <p:nvPr>
            <p:ph type="sldNum" sz="quarter" idx="10"/>
          </p:nvPr>
        </p:nvSpPr>
        <p:spPr/>
        <p:txBody>
          <a:bodyPr/>
          <a:lstStyle/>
          <a:p>
            <a:fld id="{55EE6273-F94B-44EE-8B01-D15D831B286F}" type="slidenum">
              <a:rPr lang="en-US" smtClean="0"/>
              <a:t>38</a:t>
            </a:fld>
            <a:endParaRPr lang="en-US"/>
          </a:p>
        </p:txBody>
      </p:sp>
    </p:spTree>
    <p:extLst>
      <p:ext uri="{BB962C8B-B14F-4D97-AF65-F5344CB8AC3E}">
        <p14:creationId xmlns:p14="http://schemas.microsoft.com/office/powerpoint/2010/main" val="32171816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eventually you’re all going to have these basic</a:t>
            </a:r>
            <a:r>
              <a:rPr lang="en-US" baseline="0" dirty="0" smtClean="0"/>
              <a:t> ideas mastered. Because of this, I thought I’d also </a:t>
            </a:r>
            <a:r>
              <a:rPr lang="en-US" dirty="0" smtClean="0"/>
              <a:t>a few </a:t>
            </a:r>
            <a:r>
              <a:rPr lang="en-US" baseline="0" dirty="0" smtClean="0"/>
              <a:t>suggestions for resources you can use to build your design skills even further.</a:t>
            </a:r>
          </a:p>
        </p:txBody>
      </p:sp>
      <p:sp>
        <p:nvSpPr>
          <p:cNvPr id="4" name="Slide Number Placeholder 3"/>
          <p:cNvSpPr>
            <a:spLocks noGrp="1"/>
          </p:cNvSpPr>
          <p:nvPr>
            <p:ph type="sldNum" sz="quarter" idx="10"/>
          </p:nvPr>
        </p:nvSpPr>
        <p:spPr/>
        <p:txBody>
          <a:bodyPr/>
          <a:lstStyle/>
          <a:p>
            <a:fld id="{55EE6273-F94B-44EE-8B01-D15D831B286F}" type="slidenum">
              <a:rPr lang="en-US" smtClean="0"/>
              <a:t>39</a:t>
            </a:fld>
            <a:endParaRPr lang="en-US"/>
          </a:p>
        </p:txBody>
      </p:sp>
    </p:spTree>
    <p:extLst>
      <p:ext uri="{BB962C8B-B14F-4D97-AF65-F5344CB8AC3E}">
        <p14:creationId xmlns:p14="http://schemas.microsoft.com/office/powerpoint/2010/main" val="27459402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 using placeholder text</a:t>
            </a:r>
            <a:r>
              <a:rPr lang="en-US" baseline="0" dirty="0" smtClean="0"/>
              <a:t> instead of the actual instructions I received</a:t>
            </a:r>
            <a:r>
              <a:rPr lang="en-US" dirty="0" smtClean="0"/>
              <a:t> to avoid copyright issues.</a:t>
            </a:r>
            <a:r>
              <a:rPr lang="en-US" baseline="0" dirty="0" smtClean="0"/>
              <a:t> T</a:t>
            </a:r>
            <a:r>
              <a:rPr lang="en-US" dirty="0" smtClean="0"/>
              <a:t>his is </a:t>
            </a:r>
            <a:r>
              <a:rPr lang="en-US" dirty="0" err="1" smtClean="0"/>
              <a:t>Lorem</a:t>
            </a:r>
            <a:r>
              <a:rPr lang="en-US" dirty="0" smtClean="0"/>
              <a:t> </a:t>
            </a:r>
            <a:r>
              <a:rPr lang="en-US" dirty="0" err="1" smtClean="0"/>
              <a:t>Ipsum</a:t>
            </a:r>
            <a:r>
              <a:rPr lang="en-US" dirty="0" smtClean="0"/>
              <a:t> text. It’s gibberish that sort of looks like Latin that’s used to block out where you’ll eventually put your real text. It gives you a sense of how a</a:t>
            </a:r>
            <a:r>
              <a:rPr lang="en-US" baseline="0" dirty="0" smtClean="0"/>
              <a:t> layout with text will look, but it’s all nonsense words.</a:t>
            </a:r>
            <a:endParaRPr lang="en-US" dirty="0" smtClean="0"/>
          </a:p>
          <a:p>
            <a:endParaRPr lang="en-US" dirty="0" smtClean="0"/>
          </a:p>
          <a:p>
            <a:r>
              <a:rPr lang="en-US" dirty="0" smtClean="0"/>
              <a:t>I’ll be honest though, the instructions were pretty much as incomprehensible as this fake Latin. It was just blocks and blocks of text. No categories, no numbering of</a:t>
            </a:r>
            <a:r>
              <a:rPr lang="en-US" baseline="0" dirty="0" smtClean="0"/>
              <a:t> steps, no diagrams: just text.</a:t>
            </a:r>
            <a:r>
              <a:rPr lang="en-US" dirty="0" smtClean="0"/>
              <a:t> You might hope that each paragraph was it’s own step, but you’d be disappointed. Each paragraph was made of a number of steps</a:t>
            </a:r>
            <a:r>
              <a:rPr lang="en-US" baseline="0" dirty="0" smtClean="0"/>
              <a:t> which, to a classroom of beginners, just made it all the more easy to accidentally skip or misread steps. I’ll admit, this was deeply intimidating and not easy to follow.</a:t>
            </a:r>
          </a:p>
          <a:p>
            <a:endParaRPr lang="en-US" dirty="0" smtClean="0"/>
          </a:p>
          <a:p>
            <a:r>
              <a:rPr lang="en-US" baseline="0" dirty="0" smtClean="0"/>
              <a:t>So, as a class, we begged for more clarity. The instructor finally agreed and made one small design change that made it substantially easier to follow.</a:t>
            </a:r>
          </a:p>
          <a:p>
            <a:r>
              <a:rPr lang="en-US" i="1" baseline="0" dirty="0" smtClean="0"/>
              <a:t>(animate slide)</a:t>
            </a:r>
          </a:p>
          <a:p>
            <a:endParaRPr lang="en-US" baseline="0" dirty="0" smtClean="0"/>
          </a:p>
          <a:p>
            <a:r>
              <a:rPr lang="en-US" baseline="0" dirty="0" smtClean="0"/>
              <a:t>She numbered the steps. </a:t>
            </a:r>
          </a:p>
          <a:p>
            <a:endParaRPr lang="en-US" baseline="0" dirty="0" smtClean="0"/>
          </a:p>
          <a:p>
            <a:r>
              <a:rPr lang="en-US" baseline="0" dirty="0" smtClean="0"/>
              <a:t>That was it, just one simple design change and the assignment was substantially clearer and easier to complete.</a:t>
            </a:r>
          </a:p>
          <a:p>
            <a:endParaRPr lang="en-US" baseline="0" dirty="0" smtClean="0"/>
          </a:p>
          <a:p>
            <a:r>
              <a:rPr lang="en-US" baseline="0" dirty="0" smtClean="0"/>
              <a:t>But what if she had made a few more basic changes? </a:t>
            </a:r>
          </a:p>
        </p:txBody>
      </p:sp>
      <p:sp>
        <p:nvSpPr>
          <p:cNvPr id="4" name="Slide Number Placeholder 3"/>
          <p:cNvSpPr>
            <a:spLocks noGrp="1"/>
          </p:cNvSpPr>
          <p:nvPr>
            <p:ph type="sldNum" sz="quarter" idx="10"/>
          </p:nvPr>
        </p:nvSpPr>
        <p:spPr/>
        <p:txBody>
          <a:bodyPr/>
          <a:lstStyle/>
          <a:p>
            <a:fld id="{55EE6273-F94B-44EE-8B01-D15D831B286F}" type="slidenum">
              <a:rPr lang="en-US" smtClean="0"/>
              <a:t>4</a:t>
            </a:fld>
            <a:endParaRPr lang="en-US"/>
          </a:p>
        </p:txBody>
      </p:sp>
    </p:spTree>
    <p:extLst>
      <p:ext uri="{BB962C8B-B14F-4D97-AF65-F5344CB8AC3E}">
        <p14:creationId xmlns:p14="http://schemas.microsoft.com/office/powerpoint/2010/main" val="82714567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general advice that’s still aimed at beginners, try the book “White space is not your enemy” by </a:t>
            </a:r>
            <a:r>
              <a:rPr lang="en-US" sz="1200" i="0" dirty="0" smtClean="0"/>
              <a:t>Kim </a:t>
            </a:r>
            <a:r>
              <a:rPr lang="en-US" sz="1200" i="0" dirty="0" err="1" smtClean="0"/>
              <a:t>Golombisky</a:t>
            </a:r>
            <a:r>
              <a:rPr lang="en-US" sz="1200" i="0" dirty="0" smtClean="0"/>
              <a:t> and</a:t>
            </a:r>
            <a:r>
              <a:rPr lang="en-US" sz="1200" i="0" baseline="0" dirty="0" smtClean="0"/>
              <a:t> </a:t>
            </a:r>
            <a:r>
              <a:rPr lang="en-US" sz="1200" i="0" dirty="0" smtClean="0"/>
              <a:t>Rebecca Hagen. This book goes into even more detail about the topics I talked about today and is a great way to</a:t>
            </a:r>
            <a:r>
              <a:rPr lang="en-US" sz="1200" i="0" baseline="0" dirty="0" smtClean="0"/>
              <a:t> keep learning about the essentials of design without being overwhelmed.</a:t>
            </a:r>
            <a:endParaRPr lang="en-US" sz="1200" i="0" u="none" dirty="0" smtClean="0">
              <a:solidFill>
                <a:schemeClr val="tx1"/>
              </a:solidFill>
            </a:endParaRPr>
          </a:p>
        </p:txBody>
      </p:sp>
      <p:sp>
        <p:nvSpPr>
          <p:cNvPr id="4" name="Slide Number Placeholder 3"/>
          <p:cNvSpPr>
            <a:spLocks noGrp="1"/>
          </p:cNvSpPr>
          <p:nvPr>
            <p:ph type="sldNum" sz="quarter" idx="10"/>
          </p:nvPr>
        </p:nvSpPr>
        <p:spPr/>
        <p:txBody>
          <a:bodyPr/>
          <a:lstStyle/>
          <a:p>
            <a:fld id="{55EE6273-F94B-44EE-8B01-D15D831B286F}" type="slidenum">
              <a:rPr lang="en-US" smtClean="0"/>
              <a:t>40</a:t>
            </a:fld>
            <a:endParaRPr lang="en-US"/>
          </a:p>
        </p:txBody>
      </p:sp>
    </p:spTree>
    <p:extLst>
      <p:ext uri="{BB962C8B-B14F-4D97-AF65-F5344CB8AC3E}">
        <p14:creationId xmlns:p14="http://schemas.microsoft.com/office/powerpoint/2010/main" val="3246909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solidFill>
                  <a:schemeClr val="tx1"/>
                </a:solidFill>
              </a:rPr>
              <a:t>When it comes to typeface, I’ve got two amusing web games for you.</a:t>
            </a:r>
          </a:p>
          <a:p>
            <a:endParaRPr lang="en-US" u="none" dirty="0" smtClean="0">
              <a:solidFill>
                <a:schemeClr val="tx1"/>
              </a:solidFill>
            </a:endParaRPr>
          </a:p>
          <a:p>
            <a:r>
              <a:rPr lang="en-US" u="none" dirty="0" smtClean="0">
                <a:solidFill>
                  <a:schemeClr val="tx1"/>
                </a:solidFill>
              </a:rPr>
              <a:t>First is “I shot the serif” which is available to play online or through a</a:t>
            </a:r>
            <a:r>
              <a:rPr lang="en-US" u="none" baseline="0" dirty="0" smtClean="0">
                <a:solidFill>
                  <a:schemeClr val="tx1"/>
                </a:solidFill>
              </a:rPr>
              <a:t>n </a:t>
            </a:r>
            <a:r>
              <a:rPr lang="en-US" u="none" baseline="0" dirty="0" err="1" smtClean="0">
                <a:solidFill>
                  <a:schemeClr val="tx1"/>
                </a:solidFill>
              </a:rPr>
              <a:t>iOS</a:t>
            </a:r>
            <a:r>
              <a:rPr lang="en-US" u="none" dirty="0" smtClean="0">
                <a:solidFill>
                  <a:schemeClr val="tx1"/>
                </a:solidFill>
              </a:rPr>
              <a:t> app. It challenges you to</a:t>
            </a:r>
            <a:r>
              <a:rPr lang="en-US" u="none" baseline="0" dirty="0" smtClean="0">
                <a:solidFill>
                  <a:schemeClr val="tx1"/>
                </a:solidFill>
              </a:rPr>
              <a:t> look at a screen full of different letters in different typefaces, and then “shoot” only the letters in a serif typeface. It’s great for wrapping your brain around the difference between serif and sans serif.</a:t>
            </a:r>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55EE6273-F94B-44EE-8B01-D15D831B286F}" type="slidenum">
              <a:rPr lang="en-US" smtClean="0"/>
              <a:t>41</a:t>
            </a:fld>
            <a:endParaRPr lang="en-US"/>
          </a:p>
        </p:txBody>
      </p:sp>
    </p:spTree>
    <p:extLst>
      <p:ext uri="{BB962C8B-B14F-4D97-AF65-F5344CB8AC3E}">
        <p14:creationId xmlns:p14="http://schemas.microsoft.com/office/powerpoint/2010/main" val="32469096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u="none" dirty="0" smtClean="0">
                <a:solidFill>
                  <a:schemeClr val="tx1"/>
                </a:solidFill>
              </a:rPr>
              <a:t>Once you’re feeling ready to move beyond</a:t>
            </a:r>
            <a:r>
              <a:rPr lang="en-US" u="none" baseline="0" dirty="0" smtClean="0">
                <a:solidFill>
                  <a:schemeClr val="tx1"/>
                </a:solidFill>
              </a:rPr>
              <a:t> the simple “one serif, one sans-serif” typeface pattern, you might want to play with </a:t>
            </a:r>
            <a:r>
              <a:rPr lang="en-US" u="none" baseline="0" dirty="0" err="1" smtClean="0">
                <a:solidFill>
                  <a:schemeClr val="tx1"/>
                </a:solidFill>
              </a:rPr>
              <a:t>TypeConnection</a:t>
            </a:r>
            <a:r>
              <a:rPr lang="en-US" u="none" baseline="0" dirty="0" smtClean="0">
                <a:solidFill>
                  <a:schemeClr val="tx1"/>
                </a:solidFill>
              </a:rPr>
              <a:t>: a “dating game” for matching typefaces together successfully. The site allows you to pick a typeface, learn a bit more about its “personality”, and then set it up with another typeface that’s compatible with it. The games gives you a lot of guided feedback, so it’s perfect for learning more about why certain typefaces work, or don’t work, with each other.</a:t>
            </a:r>
            <a:endParaRPr lang="en-US" u="none" dirty="0" smtClean="0">
              <a:solidFill>
                <a:schemeClr val="tx1"/>
              </a:solidFill>
            </a:endParaRPr>
          </a:p>
        </p:txBody>
      </p:sp>
      <p:sp>
        <p:nvSpPr>
          <p:cNvPr id="4" name="Slide Number Placeholder 3"/>
          <p:cNvSpPr>
            <a:spLocks noGrp="1"/>
          </p:cNvSpPr>
          <p:nvPr>
            <p:ph type="sldNum" sz="quarter" idx="10"/>
          </p:nvPr>
        </p:nvSpPr>
        <p:spPr/>
        <p:txBody>
          <a:bodyPr/>
          <a:lstStyle/>
          <a:p>
            <a:fld id="{55EE6273-F94B-44EE-8B01-D15D831B286F}" type="slidenum">
              <a:rPr lang="en-US" smtClean="0"/>
              <a:t>42</a:t>
            </a:fld>
            <a:endParaRPr lang="en-US"/>
          </a:p>
        </p:txBody>
      </p:sp>
    </p:spTree>
    <p:extLst>
      <p:ext uri="{BB962C8B-B14F-4D97-AF65-F5344CB8AC3E}">
        <p14:creationId xmlns:p14="http://schemas.microsoft.com/office/powerpoint/2010/main" val="32469096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graphics, I’d recommend Presentation Zen</a:t>
            </a:r>
            <a:r>
              <a:rPr lang="en-US" baseline="0" dirty="0" smtClean="0"/>
              <a:t> by </a:t>
            </a:r>
            <a:r>
              <a:rPr lang="en-US" sz="1200" b="0" i="0" u="none" kern="1200" dirty="0" smtClean="0">
                <a:solidFill>
                  <a:schemeClr val="tx1"/>
                </a:solidFill>
                <a:effectLst/>
                <a:latin typeface="+mn-lt"/>
                <a:ea typeface="+mn-ea"/>
                <a:cs typeface="+mn-cs"/>
              </a:rPr>
              <a:t>Garr Reynolds. It’s not actually a book about graphics specifically,</a:t>
            </a:r>
            <a:r>
              <a:rPr lang="en-US" sz="1200" b="0" i="0" u="none" kern="1200" baseline="0" dirty="0" smtClean="0">
                <a:solidFill>
                  <a:schemeClr val="tx1"/>
                </a:solidFill>
                <a:effectLst/>
                <a:latin typeface="+mn-lt"/>
                <a:ea typeface="+mn-ea"/>
                <a:cs typeface="+mn-cs"/>
              </a:rPr>
              <a:t> it’s actually about presentations, but it has some fantastic insight into simplifying your graphics that </a:t>
            </a:r>
            <a:r>
              <a:rPr lang="en-US" sz="1200" b="0" i="0" u="none" kern="1200" dirty="0" smtClean="0">
                <a:solidFill>
                  <a:schemeClr val="tx1"/>
                </a:solidFill>
                <a:effectLst/>
                <a:latin typeface="+mn-lt"/>
                <a:ea typeface="+mn-ea"/>
                <a:cs typeface="+mn-cs"/>
              </a:rPr>
              <a:t>can honestly be applied to any design project.</a:t>
            </a:r>
            <a:endParaRPr lang="en-US" u="none" dirty="0">
              <a:solidFill>
                <a:schemeClr val="tx1"/>
              </a:solidFill>
            </a:endParaRPr>
          </a:p>
        </p:txBody>
      </p:sp>
      <p:sp>
        <p:nvSpPr>
          <p:cNvPr id="4" name="Slide Number Placeholder 3"/>
          <p:cNvSpPr>
            <a:spLocks noGrp="1"/>
          </p:cNvSpPr>
          <p:nvPr>
            <p:ph type="sldNum" sz="quarter" idx="10"/>
          </p:nvPr>
        </p:nvSpPr>
        <p:spPr/>
        <p:txBody>
          <a:bodyPr/>
          <a:lstStyle/>
          <a:p>
            <a:fld id="{55EE6273-F94B-44EE-8B01-D15D831B286F}" type="slidenum">
              <a:rPr lang="en-US" smtClean="0"/>
              <a:t>43</a:t>
            </a:fld>
            <a:endParaRPr lang="en-US"/>
          </a:p>
        </p:txBody>
      </p:sp>
    </p:spTree>
    <p:extLst>
      <p:ext uri="{BB962C8B-B14F-4D97-AF65-F5344CB8AC3E}">
        <p14:creationId xmlns:p14="http://schemas.microsoft.com/office/powerpoint/2010/main" val="32469096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layout, I suggest checking out a PDF of </a:t>
            </a:r>
            <a:r>
              <a:rPr lang="en-US" sz="1200" b="1" dirty="0" smtClean="0"/>
              <a:t>The 892 unique ways to partition a 3 x 4 grid</a:t>
            </a:r>
            <a:r>
              <a:rPr lang="en-US" sz="1200" b="0" dirty="0" smtClean="0"/>
              <a:t>. It literally shows</a:t>
            </a:r>
            <a:r>
              <a:rPr lang="en-US" sz="1200" b="0" baseline="0" dirty="0" smtClean="0"/>
              <a:t> every possible variant of partitioning this type of grid, which is incredibly helpful for when you’re stumped at how you want to layout a page or screen. This graphic here is just one tiny corner of the full document.</a:t>
            </a:r>
            <a:endParaRPr lang="en-US" sz="1200" b="0" dirty="0" smtClean="0"/>
          </a:p>
        </p:txBody>
      </p:sp>
      <p:sp>
        <p:nvSpPr>
          <p:cNvPr id="4" name="Slide Number Placeholder 3"/>
          <p:cNvSpPr>
            <a:spLocks noGrp="1"/>
          </p:cNvSpPr>
          <p:nvPr>
            <p:ph type="sldNum" sz="quarter" idx="10"/>
          </p:nvPr>
        </p:nvSpPr>
        <p:spPr/>
        <p:txBody>
          <a:bodyPr/>
          <a:lstStyle/>
          <a:p>
            <a:fld id="{55EE6273-F94B-44EE-8B01-D15D831B286F}" type="slidenum">
              <a:rPr lang="en-US" smtClean="0"/>
              <a:t>44</a:t>
            </a:fld>
            <a:endParaRPr lang="en-US"/>
          </a:p>
        </p:txBody>
      </p:sp>
    </p:spTree>
    <p:extLst>
      <p:ext uri="{BB962C8B-B14F-4D97-AF65-F5344CB8AC3E}">
        <p14:creationId xmlns:p14="http://schemas.microsoft.com/office/powerpoint/2010/main" val="32469096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Finally,</a:t>
            </a:r>
            <a:r>
              <a:rPr lang="en-US" baseline="0" dirty="0" smtClean="0"/>
              <a:t> here’s the link I promised to the a</a:t>
            </a:r>
            <a:r>
              <a:rPr lang="en-US" dirty="0" smtClean="0"/>
              <a:t>dditional resources. It has</a:t>
            </a:r>
            <a:r>
              <a:rPr lang="en-US" baseline="0" dirty="0" smtClean="0"/>
              <a:t> a copy of this deck, along with the presenters notes, l</a:t>
            </a:r>
            <a:r>
              <a:rPr lang="en-US" dirty="0" smtClean="0"/>
              <a:t>inks</a:t>
            </a:r>
            <a:r>
              <a:rPr lang="en-US" baseline="0" dirty="0" smtClean="0"/>
              <a:t> to all the materials mentioned in this presentation, and more resources I thought you’d find helpful: http://biancawoods.weebly.com/ls-2013.html</a:t>
            </a:r>
          </a:p>
          <a:p>
            <a:endParaRPr lang="en-US" dirty="0" smtClean="0"/>
          </a:p>
          <a:p>
            <a:r>
              <a:rPr lang="en-US" baseline="0" dirty="0" smtClean="0"/>
              <a:t>I’m also constantly blogging and tweeting about learning, design, and technology, so feel free to check me out on Twitter or my blog. </a:t>
            </a:r>
          </a:p>
          <a:p>
            <a:endParaRPr lang="en-US" baseline="0" dirty="0" smtClean="0"/>
          </a:p>
          <a:p>
            <a:r>
              <a:rPr lang="en-US" baseline="0" dirty="0" smtClean="0"/>
              <a:t>Blog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http://e-geeking.blogspot.ca/</a:t>
            </a:r>
          </a:p>
          <a:p>
            <a:endParaRPr lang="en-US" baseline="0" dirty="0" smtClean="0"/>
          </a:p>
          <a:p>
            <a:r>
              <a:rPr lang="en-US" baseline="0" dirty="0" smtClean="0"/>
              <a:t>Twitter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t>@</a:t>
            </a:r>
            <a:r>
              <a:rPr lang="en-US" sz="1200" b="1" dirty="0" err="1" smtClean="0"/>
              <a:t>eGeeking</a:t>
            </a:r>
            <a:endParaRPr lang="en-US" sz="1200" b="1"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45</a:t>
            </a:fld>
            <a:endParaRPr lang="en-US"/>
          </a:p>
        </p:txBody>
      </p:sp>
    </p:spTree>
    <p:extLst>
      <p:ext uri="{BB962C8B-B14F-4D97-AF65-F5344CB8AC3E}">
        <p14:creationId xmlns:p14="http://schemas.microsoft.com/office/powerpoint/2010/main" val="2923224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Add a few more design elements and you have a substantially clearer set of instructions.</a:t>
            </a:r>
          </a:p>
          <a:p>
            <a:endParaRPr lang="en-US" baseline="0" dirty="0" smtClean="0"/>
          </a:p>
          <a:p>
            <a:r>
              <a:rPr lang="en-US" baseline="0" dirty="0" smtClean="0"/>
              <a:t>The reason I’m sharing this story is to show just how big a difference using a few simple design rules can make. Careful design and layout is incredibly effective at simplifying your message and making it understood easily. </a:t>
            </a:r>
          </a:p>
          <a:p>
            <a:endParaRPr lang="en-US" baseline="0" dirty="0" smtClean="0"/>
          </a:p>
          <a:p>
            <a:r>
              <a:rPr lang="en-US" baseline="0" dirty="0" smtClean="0"/>
              <a:t>This is valuable in any field, but particularly so in ours. If there are design rules that can help our learners to better understand our content, and even feel less intimidated, frustrated, or just plain bored by the experience, then we should absolutely take advantage of them.</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55EE6273-F94B-44EE-8B01-D15D831B286F}" type="slidenum">
              <a:rPr lang="en-US" smtClean="0"/>
              <a:t>5</a:t>
            </a:fld>
            <a:endParaRPr lang="en-US"/>
          </a:p>
        </p:txBody>
      </p:sp>
    </p:spTree>
    <p:extLst>
      <p:ext uri="{BB962C8B-B14F-4D97-AF65-F5344CB8AC3E}">
        <p14:creationId xmlns:p14="http://schemas.microsoft.com/office/powerpoint/2010/main" val="8271456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I’m not a designer,” you say.</a:t>
            </a:r>
          </a:p>
          <a:p>
            <a:endParaRPr lang="en-US" dirty="0" smtClean="0"/>
          </a:p>
          <a:p>
            <a:r>
              <a:rPr lang="en-US" dirty="0" smtClean="0"/>
              <a:t>That’s okay. Basic design is a skill that anyone</a:t>
            </a:r>
            <a:r>
              <a:rPr lang="en-US" baseline="0" dirty="0" smtClean="0"/>
              <a:t> </a:t>
            </a:r>
            <a:r>
              <a:rPr lang="en-US" dirty="0" smtClean="0"/>
              <a:t>can learn with a bit</a:t>
            </a:r>
            <a:r>
              <a:rPr lang="en-US" baseline="0" dirty="0" smtClean="0"/>
              <a:t> of practice. And that’s what we’re going to begin in this session.</a:t>
            </a:r>
          </a:p>
          <a:p>
            <a:endParaRPr lang="en-US" baseline="0" dirty="0" smtClean="0"/>
          </a:p>
          <a:p>
            <a:r>
              <a:rPr lang="en-US" baseline="0" dirty="0" smtClean="0"/>
              <a:t>Today I’m going to walk you through some basic, “use on Monday” design advice. That’s right, we’re skipping theory and diving right into things you can use immediately. These practical tips can be used to take any project, from a simple handout to a smartphone app, and make it easier for others to understand and interact with. Consider this your design training wheels. </a:t>
            </a:r>
          </a:p>
          <a:p>
            <a:endParaRPr lang="en-US" baseline="0" dirty="0" smtClean="0"/>
          </a:p>
          <a:p>
            <a:r>
              <a:rPr lang="en-US" baseline="0" dirty="0" smtClean="0"/>
              <a:t>The advice in this session isn’t going to make you a graphic designer overnight, but it will give you some basic design rules to use that you can use immediately much trouble and then continue to build on as you become more and more comfortable with design. </a:t>
            </a:r>
          </a:p>
          <a:p>
            <a:endParaRPr lang="en-US" baseline="0" dirty="0" smtClean="0"/>
          </a:p>
          <a:p>
            <a:r>
              <a:rPr lang="en-US" baseline="0" dirty="0" smtClean="0"/>
              <a:t>A </a:t>
            </a:r>
            <a:r>
              <a:rPr lang="en-US" baseline="0" dirty="0" err="1" smtClean="0"/>
              <a:t>prewarning</a:t>
            </a:r>
            <a:r>
              <a:rPr lang="en-US" baseline="0" dirty="0" smtClean="0"/>
              <a:t>: in some cases I’m going to give you rules that you’ve seen designers break over and over again. That’s because the advice you’re getting today is the simplified, </a:t>
            </a:r>
            <a:r>
              <a:rPr lang="en-US" baseline="0" dirty="0" err="1" smtClean="0"/>
              <a:t>unrisky</a:t>
            </a:r>
            <a:r>
              <a:rPr lang="en-US" baseline="0" dirty="0" smtClean="0"/>
              <a:t> basics. They’re hard to mess up, even as a beginner. It’s not that I’m advocating for never taking any risks, but when you’re getting started it’s more effective to stick to some basic rules you know work every time.</a:t>
            </a:r>
          </a:p>
        </p:txBody>
      </p:sp>
      <p:sp>
        <p:nvSpPr>
          <p:cNvPr id="4" name="Slide Number Placeholder 3"/>
          <p:cNvSpPr>
            <a:spLocks noGrp="1"/>
          </p:cNvSpPr>
          <p:nvPr>
            <p:ph type="sldNum" sz="quarter" idx="10"/>
          </p:nvPr>
        </p:nvSpPr>
        <p:spPr/>
        <p:txBody>
          <a:bodyPr/>
          <a:lstStyle/>
          <a:p>
            <a:fld id="{55EE6273-F94B-44EE-8B01-D15D831B286F}" type="slidenum">
              <a:rPr lang="en-US" smtClean="0"/>
              <a:t>6</a:t>
            </a:fld>
            <a:endParaRPr lang="en-US"/>
          </a:p>
        </p:txBody>
      </p:sp>
    </p:spTree>
    <p:extLst>
      <p:ext uri="{BB962C8B-B14F-4D97-AF65-F5344CB8AC3E}">
        <p14:creationId xmlns:p14="http://schemas.microsoft.com/office/powerpoint/2010/main" val="3217181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you may be wondering who exactly this person is that’s about to tell you all about design? Well, I’m Bianca Woods. I’m currently an instructional designer/technologist at BMO Financial Group (for the non-Canadians in the audience, this is one of the larger Canadian banks). So I have more than a bit of insight into the kind of design work we all do when we’re designing learning.</a:t>
            </a:r>
          </a:p>
          <a:p>
            <a:endParaRPr lang="en-US" baseline="0" dirty="0" smtClean="0"/>
          </a:p>
          <a:p>
            <a:r>
              <a:rPr lang="en-US" baseline="0" dirty="0" smtClean="0"/>
              <a:t>However, I’ve also got another skillset I’m bringing to the table here.</a:t>
            </a:r>
          </a:p>
          <a:p>
            <a:r>
              <a:rPr lang="en-US" i="1" baseline="0" dirty="0" smtClean="0"/>
              <a:t>(animate slide)</a:t>
            </a:r>
          </a:p>
          <a:p>
            <a:endParaRPr lang="en-US" baseline="0" dirty="0" smtClean="0"/>
          </a:p>
          <a:p>
            <a:r>
              <a:rPr lang="en-US" baseline="0" dirty="0" smtClean="0"/>
              <a:t>I also used to be a public school art teacher. That means I’ve also done a lot of leading newbies through the basics of art and design, as well as a great deal of convincing people that yes, they really can learn to do this.</a:t>
            </a:r>
          </a:p>
        </p:txBody>
      </p:sp>
      <p:sp>
        <p:nvSpPr>
          <p:cNvPr id="4" name="Slide Number Placeholder 3"/>
          <p:cNvSpPr>
            <a:spLocks noGrp="1"/>
          </p:cNvSpPr>
          <p:nvPr>
            <p:ph type="sldNum" sz="quarter" idx="10"/>
          </p:nvPr>
        </p:nvSpPr>
        <p:spPr/>
        <p:txBody>
          <a:bodyPr/>
          <a:lstStyle/>
          <a:p>
            <a:fld id="{55EE6273-F94B-44EE-8B01-D15D831B286F}" type="slidenum">
              <a:rPr lang="en-US" smtClean="0"/>
              <a:t>7</a:t>
            </a:fld>
            <a:endParaRPr lang="en-US"/>
          </a:p>
        </p:txBody>
      </p:sp>
    </p:spTree>
    <p:extLst>
      <p:ext uri="{BB962C8B-B14F-4D97-AF65-F5344CB8AC3E}">
        <p14:creationId xmlns:p14="http://schemas.microsoft.com/office/powerpoint/2010/main" val="106978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let’s get started. We’re going to break down tips for clear and concise design into 4 areas: General advice, typeface, graphics, and layout.</a:t>
            </a:r>
          </a:p>
        </p:txBody>
      </p:sp>
      <p:sp>
        <p:nvSpPr>
          <p:cNvPr id="4" name="Slide Number Placeholder 3"/>
          <p:cNvSpPr>
            <a:spLocks noGrp="1"/>
          </p:cNvSpPr>
          <p:nvPr>
            <p:ph type="sldNum" sz="quarter" idx="10"/>
          </p:nvPr>
        </p:nvSpPr>
        <p:spPr/>
        <p:txBody>
          <a:bodyPr/>
          <a:lstStyle/>
          <a:p>
            <a:fld id="{55EE6273-F94B-44EE-8B01-D15D831B286F}" type="slidenum">
              <a:rPr lang="en-US" smtClean="0"/>
              <a:t>8</a:t>
            </a:fld>
            <a:endParaRPr lang="en-US"/>
          </a:p>
        </p:txBody>
      </p:sp>
    </p:spTree>
    <p:extLst>
      <p:ext uri="{BB962C8B-B14F-4D97-AF65-F5344CB8AC3E}">
        <p14:creationId xmlns:p14="http://schemas.microsoft.com/office/powerpoint/2010/main" val="3217181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start with some basics that should come at the beginning of any project, no matter</a:t>
            </a:r>
            <a:r>
              <a:rPr lang="en-US" baseline="0" dirty="0" smtClean="0"/>
              <a:t> what you’re designing. </a:t>
            </a:r>
            <a:endParaRPr lang="en-US" dirty="0"/>
          </a:p>
        </p:txBody>
      </p:sp>
      <p:sp>
        <p:nvSpPr>
          <p:cNvPr id="4" name="Slide Number Placeholder 3"/>
          <p:cNvSpPr>
            <a:spLocks noGrp="1"/>
          </p:cNvSpPr>
          <p:nvPr>
            <p:ph type="sldNum" sz="quarter" idx="10"/>
          </p:nvPr>
        </p:nvSpPr>
        <p:spPr/>
        <p:txBody>
          <a:bodyPr/>
          <a:lstStyle/>
          <a:p>
            <a:fld id="{55EE6273-F94B-44EE-8B01-D15D831B286F}" type="slidenum">
              <a:rPr lang="en-US" smtClean="0"/>
              <a:t>9</a:t>
            </a:fld>
            <a:endParaRPr lang="en-US"/>
          </a:p>
        </p:txBody>
      </p:sp>
    </p:spTree>
    <p:extLst>
      <p:ext uri="{BB962C8B-B14F-4D97-AF65-F5344CB8AC3E}">
        <p14:creationId xmlns:p14="http://schemas.microsoft.com/office/powerpoint/2010/main" val="3246909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81AAE76-B441-47B2-8506-159B60CBAB21}"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0752-1AF8-4726-9600-B01784B5E693}" type="slidenum">
              <a:rPr lang="en-US" smtClean="0"/>
              <a:t>‹#›</a:t>
            </a:fld>
            <a:endParaRPr lang="en-US"/>
          </a:p>
        </p:txBody>
      </p:sp>
    </p:spTree>
    <p:extLst>
      <p:ext uri="{BB962C8B-B14F-4D97-AF65-F5344CB8AC3E}">
        <p14:creationId xmlns:p14="http://schemas.microsoft.com/office/powerpoint/2010/main" val="42061721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AAE76-B441-47B2-8506-159B60CBAB21}"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0752-1AF8-4726-9600-B01784B5E693}" type="slidenum">
              <a:rPr lang="en-US" smtClean="0"/>
              <a:t>‹#›</a:t>
            </a:fld>
            <a:endParaRPr lang="en-US"/>
          </a:p>
        </p:txBody>
      </p:sp>
    </p:spTree>
    <p:extLst>
      <p:ext uri="{BB962C8B-B14F-4D97-AF65-F5344CB8AC3E}">
        <p14:creationId xmlns:p14="http://schemas.microsoft.com/office/powerpoint/2010/main" val="396315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AAE76-B441-47B2-8506-159B60CBAB21}"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0752-1AF8-4726-9600-B01784B5E693}" type="slidenum">
              <a:rPr lang="en-US" smtClean="0"/>
              <a:t>‹#›</a:t>
            </a:fld>
            <a:endParaRPr lang="en-US"/>
          </a:p>
        </p:txBody>
      </p:sp>
    </p:spTree>
    <p:extLst>
      <p:ext uri="{BB962C8B-B14F-4D97-AF65-F5344CB8AC3E}">
        <p14:creationId xmlns:p14="http://schemas.microsoft.com/office/powerpoint/2010/main" val="549260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81AAE76-B441-47B2-8506-159B60CBAB21}"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21494172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1AAE76-B441-47B2-8506-159B60CBAB21}" type="datetimeFigureOut">
              <a:rPr lang="en-US" smtClean="0"/>
              <a:t>3/6/2013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A40752-1AF8-4726-9600-B01784B5E693}" type="slidenum">
              <a:rPr lang="en-US" smtClean="0"/>
              <a:t>‹#›</a:t>
            </a:fld>
            <a:endParaRPr lang="en-US"/>
          </a:p>
        </p:txBody>
      </p:sp>
    </p:spTree>
    <p:extLst>
      <p:ext uri="{BB962C8B-B14F-4D97-AF65-F5344CB8AC3E}">
        <p14:creationId xmlns:p14="http://schemas.microsoft.com/office/powerpoint/2010/main" val="244503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81AAE76-B441-47B2-8506-159B60CBAB21}" type="datetimeFigureOut">
              <a:rPr lang="en-US" smtClean="0"/>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0752-1AF8-4726-9600-B01784B5E693}" type="slidenum">
              <a:rPr lang="en-US" smtClean="0"/>
              <a:t>‹#›</a:t>
            </a:fld>
            <a:endParaRPr lang="en-US"/>
          </a:p>
        </p:txBody>
      </p:sp>
    </p:spTree>
    <p:extLst>
      <p:ext uri="{BB962C8B-B14F-4D97-AF65-F5344CB8AC3E}">
        <p14:creationId xmlns:p14="http://schemas.microsoft.com/office/powerpoint/2010/main" val="1176993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81AAE76-B441-47B2-8506-159B60CBAB21}" type="datetimeFigureOut">
              <a:rPr lang="en-US" smtClean="0"/>
              <a:t>3/6/2013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A40752-1AF8-4726-9600-B01784B5E693}" type="slidenum">
              <a:rPr lang="en-US" smtClean="0"/>
              <a:t>‹#›</a:t>
            </a:fld>
            <a:endParaRPr lang="en-US"/>
          </a:p>
        </p:txBody>
      </p:sp>
    </p:spTree>
    <p:extLst>
      <p:ext uri="{BB962C8B-B14F-4D97-AF65-F5344CB8AC3E}">
        <p14:creationId xmlns:p14="http://schemas.microsoft.com/office/powerpoint/2010/main" val="27290769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81AAE76-B441-47B2-8506-159B60CBAB21}" type="datetimeFigureOut">
              <a:rPr lang="en-US" smtClean="0"/>
              <a:t>3/6/2013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A40752-1AF8-4726-9600-B01784B5E693}" type="slidenum">
              <a:rPr lang="en-US" smtClean="0"/>
              <a:t>‹#›</a:t>
            </a:fld>
            <a:endParaRPr lang="en-US"/>
          </a:p>
        </p:txBody>
      </p:sp>
    </p:spTree>
    <p:extLst>
      <p:ext uri="{BB962C8B-B14F-4D97-AF65-F5344CB8AC3E}">
        <p14:creationId xmlns:p14="http://schemas.microsoft.com/office/powerpoint/2010/main" val="1230232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1AAE76-B441-47B2-8506-159B60CBAB21}" type="datetimeFigureOut">
              <a:rPr lang="en-US" smtClean="0"/>
              <a:t>3/6/2013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A40752-1AF8-4726-9600-B01784B5E693}" type="slidenum">
              <a:rPr lang="en-US" smtClean="0"/>
              <a:t>‹#›</a:t>
            </a:fld>
            <a:endParaRPr lang="en-US"/>
          </a:p>
        </p:txBody>
      </p:sp>
    </p:spTree>
    <p:extLst>
      <p:ext uri="{BB962C8B-B14F-4D97-AF65-F5344CB8AC3E}">
        <p14:creationId xmlns:p14="http://schemas.microsoft.com/office/powerpoint/2010/main" val="286203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AAE76-B441-47B2-8506-159B60CBAB21}" type="datetimeFigureOut">
              <a:rPr lang="en-US" smtClean="0"/>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0752-1AF8-4726-9600-B01784B5E693}" type="slidenum">
              <a:rPr lang="en-US" smtClean="0"/>
              <a:t>‹#›</a:t>
            </a:fld>
            <a:endParaRPr lang="en-US"/>
          </a:p>
        </p:txBody>
      </p:sp>
    </p:spTree>
    <p:extLst>
      <p:ext uri="{BB962C8B-B14F-4D97-AF65-F5344CB8AC3E}">
        <p14:creationId xmlns:p14="http://schemas.microsoft.com/office/powerpoint/2010/main" val="17185416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1AAE76-B441-47B2-8506-159B60CBAB21}" type="datetimeFigureOut">
              <a:rPr lang="en-US" smtClean="0"/>
              <a:t>3/6/2013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A40752-1AF8-4726-9600-B01784B5E693}" type="slidenum">
              <a:rPr lang="en-US" smtClean="0"/>
              <a:t>‹#›</a:t>
            </a:fld>
            <a:endParaRPr lang="en-US"/>
          </a:p>
        </p:txBody>
      </p:sp>
    </p:spTree>
    <p:extLst>
      <p:ext uri="{BB962C8B-B14F-4D97-AF65-F5344CB8AC3E}">
        <p14:creationId xmlns:p14="http://schemas.microsoft.com/office/powerpoint/2010/main" val="3054065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1AAE76-B441-47B2-8506-159B60CBAB21}" type="datetimeFigureOut">
              <a:rPr lang="en-US" smtClean="0"/>
              <a:t>3/6/2013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A40752-1AF8-4726-9600-B01784B5E693}" type="slidenum">
              <a:rPr lang="en-US" smtClean="0"/>
              <a:t>‹#›</a:t>
            </a:fld>
            <a:endParaRPr lang="en-US"/>
          </a:p>
        </p:txBody>
      </p:sp>
    </p:spTree>
    <p:extLst>
      <p:ext uri="{BB962C8B-B14F-4D97-AF65-F5344CB8AC3E}">
        <p14:creationId xmlns:p14="http://schemas.microsoft.com/office/powerpoint/2010/main" val="31714196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image" Target="../media/image9.wmf"/><Relationship Id="rId7"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2.wmf"/><Relationship Id="rId5" Type="http://schemas.openxmlformats.org/officeDocument/2006/relationships/image" Target="../media/image11.jpeg"/><Relationship Id="rId4" Type="http://schemas.openxmlformats.org/officeDocument/2006/relationships/image" Target="../media/image10.w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0.wmf"/><Relationship Id="rId4" Type="http://schemas.openxmlformats.org/officeDocument/2006/relationships/image" Target="../media/image19.jpeg"/></Relationships>
</file>

<file path=ppt/slides/_rels/slide27.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22.jpeg"/><Relationship Id="rId4"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jpe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36.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3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0" y="0"/>
            <a:ext cx="9144000" cy="3505200"/>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52400" y="2057400"/>
            <a:ext cx="8839200" cy="1470025"/>
          </a:xfrm>
        </p:spPr>
        <p:txBody>
          <a:bodyPr>
            <a:noAutofit/>
          </a:bodyPr>
          <a:lstStyle/>
          <a:p>
            <a:r>
              <a:rPr lang="en-US" sz="6600" b="1" dirty="0" smtClean="0">
                <a:solidFill>
                  <a:schemeClr val="bg1"/>
                </a:solidFill>
              </a:rPr>
              <a:t>Designing for Clarity</a:t>
            </a:r>
            <a:endParaRPr lang="en-US" sz="6600" b="1" dirty="0">
              <a:solidFill>
                <a:schemeClr val="bg1"/>
              </a:solidFill>
            </a:endParaRPr>
          </a:p>
        </p:txBody>
      </p:sp>
      <p:sp>
        <p:nvSpPr>
          <p:cNvPr id="3" name="Subtitle 2"/>
          <p:cNvSpPr>
            <a:spLocks noGrp="1"/>
          </p:cNvSpPr>
          <p:nvPr>
            <p:ph type="subTitle" idx="1"/>
          </p:nvPr>
        </p:nvSpPr>
        <p:spPr>
          <a:xfrm>
            <a:off x="1371600" y="3581400"/>
            <a:ext cx="6400800" cy="1752600"/>
          </a:xfrm>
        </p:spPr>
        <p:txBody>
          <a:bodyPr/>
          <a:lstStyle/>
          <a:p>
            <a:r>
              <a:rPr lang="en-US" dirty="0" smtClean="0">
                <a:solidFill>
                  <a:schemeClr val="tx1"/>
                </a:solidFill>
              </a:rPr>
              <a:t>Graphic Design Tips for </a:t>
            </a:r>
          </a:p>
          <a:p>
            <a:r>
              <a:rPr lang="en-US" dirty="0" smtClean="0">
                <a:solidFill>
                  <a:schemeClr val="tx1"/>
                </a:solidFill>
              </a:rPr>
              <a:t>Non-Graphic Designers</a:t>
            </a:r>
            <a:endParaRPr lang="en-US" dirty="0">
              <a:solidFill>
                <a:schemeClr val="tx1"/>
              </a:solidFill>
            </a:endParaRPr>
          </a:p>
        </p:txBody>
      </p:sp>
      <p:sp>
        <p:nvSpPr>
          <p:cNvPr id="13" name="TextBox 12"/>
          <p:cNvSpPr txBox="1"/>
          <p:nvPr/>
        </p:nvSpPr>
        <p:spPr>
          <a:xfrm>
            <a:off x="0" y="6248400"/>
            <a:ext cx="9144000" cy="461665"/>
          </a:xfrm>
          <a:prstGeom prst="rect">
            <a:avLst/>
          </a:prstGeom>
          <a:noFill/>
        </p:spPr>
        <p:txBody>
          <a:bodyPr wrap="square" rtlCol="0">
            <a:spAutoFit/>
          </a:bodyPr>
          <a:lstStyle/>
          <a:p>
            <a:pPr algn="ctr"/>
            <a:r>
              <a:rPr lang="en-US" sz="2400" i="1" dirty="0" smtClean="0">
                <a:solidFill>
                  <a:schemeClr val="tx1">
                    <a:lumMod val="60000"/>
                    <a:lumOff val="40000"/>
                  </a:schemeClr>
                </a:solidFill>
              </a:rPr>
              <a:t>Session Speaker: Bianca Woods</a:t>
            </a:r>
            <a:endParaRPr lang="en-US" sz="2400" i="1" dirty="0">
              <a:solidFill>
                <a:schemeClr val="tx1">
                  <a:lumMod val="60000"/>
                  <a:lumOff val="40000"/>
                </a:schemeClr>
              </a:solidFill>
            </a:endParaRPr>
          </a:p>
        </p:txBody>
      </p:sp>
    </p:spTree>
    <p:extLst>
      <p:ext uri="{BB962C8B-B14F-4D97-AF65-F5344CB8AC3E}">
        <p14:creationId xmlns:p14="http://schemas.microsoft.com/office/powerpoint/2010/main" val="3957958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278553676"/>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0" y="4572000"/>
            <a:ext cx="9144000" cy="1143000"/>
          </a:xfrm>
        </p:spPr>
        <p:txBody>
          <a:bodyPr>
            <a:noAutofit/>
          </a:bodyPr>
          <a:lstStyle/>
          <a:p>
            <a:r>
              <a:rPr lang="en-US" sz="6000" b="1" dirty="0" smtClean="0">
                <a:solidFill>
                  <a:schemeClr val="accent3"/>
                </a:solidFill>
              </a:rPr>
              <a:t>Consider your audience</a:t>
            </a:r>
            <a:endParaRPr lang="en-US" sz="6000" b="1" dirty="0">
              <a:solidFill>
                <a:schemeClr val="accent3"/>
              </a:solidFill>
            </a:endParaRPr>
          </a:p>
        </p:txBody>
      </p:sp>
      <p:pic>
        <p:nvPicPr>
          <p:cNvPr id="2050" name="Picture 2" descr="\\psf\Home\Downloads\MP900382685.JPG"/>
          <p:cNvPicPr>
            <a:picLocks noChangeAspect="1" noChangeArrowheads="1"/>
          </p:cNvPicPr>
          <p:nvPr/>
        </p:nvPicPr>
        <p:blipFill rotWithShape="1">
          <a:blip r:embed="rId3">
            <a:extLst>
              <a:ext uri="{28A0092B-C50C-407E-A947-70E740481C1C}">
                <a14:useLocalDpi xmlns:a14="http://schemas.microsoft.com/office/drawing/2010/main" val="0"/>
              </a:ext>
            </a:extLst>
          </a:blip>
          <a:srcRect t="12727" b="17430"/>
          <a:stretch/>
        </p:blipFill>
        <p:spPr bwMode="auto">
          <a:xfrm>
            <a:off x="-48491" y="0"/>
            <a:ext cx="9220200" cy="4599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03115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1825322514"/>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4572000"/>
            <a:ext cx="8229600" cy="1143000"/>
          </a:xfrm>
        </p:spPr>
        <p:txBody>
          <a:bodyPr>
            <a:normAutofit/>
          </a:bodyPr>
          <a:lstStyle/>
          <a:p>
            <a:r>
              <a:rPr lang="en-US" sz="6000" b="1" dirty="0" smtClean="0">
                <a:solidFill>
                  <a:schemeClr val="accent3"/>
                </a:solidFill>
              </a:rPr>
              <a:t>Consider the medium</a:t>
            </a:r>
            <a:endParaRPr lang="en-US" sz="6000" b="1" dirty="0">
              <a:solidFill>
                <a:schemeClr val="accent3"/>
              </a:solidFill>
            </a:endParaRPr>
          </a:p>
        </p:txBody>
      </p:sp>
      <p:sp>
        <p:nvSpPr>
          <p:cNvPr id="5" name="black background"/>
          <p:cNvSpPr/>
          <p:nvPr/>
        </p:nvSpPr>
        <p:spPr>
          <a:xfrm>
            <a:off x="0" y="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iphone"/>
          <p:cNvGrpSpPr/>
          <p:nvPr/>
        </p:nvGrpSpPr>
        <p:grpSpPr>
          <a:xfrm rot="20347472">
            <a:off x="503736" y="1802335"/>
            <a:ext cx="1089226" cy="2073465"/>
            <a:chOff x="4120245" y="222451"/>
            <a:chExt cx="2894918" cy="5510805"/>
          </a:xfrm>
        </p:grpSpPr>
        <p:sp>
          <p:nvSpPr>
            <p:cNvPr id="7" name="Rounded Rectangle 7"/>
            <p:cNvSpPr/>
            <p:nvPr/>
          </p:nvSpPr>
          <p:spPr>
            <a:xfrm>
              <a:off x="6106420" y="222451"/>
              <a:ext cx="418681" cy="34848"/>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le 7"/>
            <p:cNvSpPr/>
            <p:nvPr/>
          </p:nvSpPr>
          <p:spPr>
            <a:xfrm>
              <a:off x="4168577" y="260648"/>
              <a:ext cx="2846586" cy="5472608"/>
            </a:xfrm>
            <a:prstGeom prst="roundRect">
              <a:avLst/>
            </a:prstGeom>
            <a:gradFill flip="none" rotWithShape="1">
              <a:gsLst>
                <a:gs pos="0">
                  <a:schemeClr val="tx1"/>
                </a:gs>
                <a:gs pos="50000">
                  <a:schemeClr val="tx1"/>
                </a:gs>
                <a:gs pos="100000">
                  <a:srgbClr val="171717"/>
                </a:gs>
              </a:gsLst>
              <a:lin ang="5400000" scaled="1"/>
              <a:tileRect/>
            </a:gra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9" name="Rectangle 8"/>
            <p:cNvSpPr/>
            <p:nvPr/>
          </p:nvSpPr>
          <p:spPr>
            <a:xfrm>
              <a:off x="4391720" y="1214438"/>
              <a:ext cx="2400300" cy="35718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le 7"/>
            <p:cNvSpPr/>
            <p:nvPr/>
          </p:nvSpPr>
          <p:spPr>
            <a:xfrm rot="16200000">
              <a:off x="4036672" y="879194"/>
              <a:ext cx="218090" cy="45721"/>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1" name="Group 10"/>
            <p:cNvGrpSpPr/>
            <p:nvPr/>
          </p:nvGrpSpPr>
          <p:grpSpPr>
            <a:xfrm>
              <a:off x="4120245" y="1507105"/>
              <a:ext cx="48332" cy="663145"/>
              <a:chOff x="500749" y="1384322"/>
              <a:chExt cx="48332" cy="663145"/>
            </a:xfrm>
          </p:grpSpPr>
          <p:sp>
            <p:nvSpPr>
              <p:cNvPr id="45" name="Rounded Rectangle 7"/>
              <p:cNvSpPr/>
              <p:nvPr/>
            </p:nvSpPr>
            <p:spPr>
              <a:xfrm rot="16200000">
                <a:off x="471695" y="1415985"/>
                <a:ext cx="109048" cy="45721"/>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ounded Rectangle 7"/>
              <p:cNvSpPr/>
              <p:nvPr/>
            </p:nvSpPr>
            <p:spPr>
              <a:xfrm rot="16200000">
                <a:off x="469086" y="1897569"/>
                <a:ext cx="109048" cy="45721"/>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ounded Rectangle 7"/>
              <p:cNvSpPr/>
              <p:nvPr/>
            </p:nvSpPr>
            <p:spPr>
              <a:xfrm rot="16200000">
                <a:off x="498957" y="1511506"/>
                <a:ext cx="54525" cy="45723"/>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ounded Rectangle 7"/>
              <p:cNvSpPr/>
              <p:nvPr/>
            </p:nvSpPr>
            <p:spPr>
              <a:xfrm rot="16200000">
                <a:off x="498957" y="1997343"/>
                <a:ext cx="54525" cy="45723"/>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2" name="Group 11"/>
            <p:cNvGrpSpPr/>
            <p:nvPr/>
          </p:nvGrpSpPr>
          <p:grpSpPr>
            <a:xfrm>
              <a:off x="5316205" y="4972728"/>
              <a:ext cx="551329" cy="551329"/>
              <a:chOff x="-821122" y="5002306"/>
              <a:chExt cx="551329" cy="551329"/>
            </a:xfrm>
          </p:grpSpPr>
          <p:sp>
            <p:nvSpPr>
              <p:cNvPr id="43" name="Oval 42"/>
              <p:cNvSpPr/>
              <p:nvPr/>
            </p:nvSpPr>
            <p:spPr>
              <a:xfrm>
                <a:off x="-821122" y="5002306"/>
                <a:ext cx="551329" cy="551329"/>
              </a:xfrm>
              <a:prstGeom prst="ellipse">
                <a:avLst/>
              </a:prstGeom>
              <a:gradFill flip="none" rotWithShape="1">
                <a:gsLst>
                  <a:gs pos="0">
                    <a:schemeClr val="tx1"/>
                  </a:gs>
                  <a:gs pos="50000">
                    <a:schemeClr val="tx1"/>
                  </a:gs>
                  <a:gs pos="100000">
                    <a:schemeClr val="bg1">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Rounded Rectangle 43"/>
              <p:cNvSpPr/>
              <p:nvPr/>
            </p:nvSpPr>
            <p:spPr>
              <a:xfrm>
                <a:off x="-624763" y="5197893"/>
                <a:ext cx="158609" cy="160153"/>
              </a:xfrm>
              <a:prstGeom prst="roundRect">
                <a:avLst/>
              </a:prstGeom>
              <a:noFill/>
              <a:ln w="19050">
                <a:solidFill>
                  <a:schemeClr val="bg1">
                    <a:lumMod val="75000"/>
                    <a:alpha val="6392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3" name="Flowchart: Manual Operation 92"/>
            <p:cNvSpPr/>
            <p:nvPr/>
          </p:nvSpPr>
          <p:spPr>
            <a:xfrm rot="10800000">
              <a:off x="4391719" y="4435031"/>
              <a:ext cx="2400300" cy="35016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616"/>
                <a:gd name="connsiteX1" fmla="*/ 10000 w 10000"/>
                <a:gd name="connsiteY1" fmla="*/ 0 h 10616"/>
                <a:gd name="connsiteX2" fmla="*/ 8000 w 10000"/>
                <a:gd name="connsiteY2" fmla="*/ 10000 h 10616"/>
                <a:gd name="connsiteX3" fmla="*/ 369 w 10000"/>
                <a:gd name="connsiteY3" fmla="*/ 10616 h 10616"/>
                <a:gd name="connsiteX4" fmla="*/ 0 w 10000"/>
                <a:gd name="connsiteY4" fmla="*/ 0 h 10616"/>
                <a:gd name="connsiteX0" fmla="*/ 0 w 10000"/>
                <a:gd name="connsiteY0" fmla="*/ 0 h 10616"/>
                <a:gd name="connsiteX1" fmla="*/ 10000 w 10000"/>
                <a:gd name="connsiteY1" fmla="*/ 0 h 10616"/>
                <a:gd name="connsiteX2" fmla="*/ 9587 w 10000"/>
                <a:gd name="connsiteY2" fmla="*/ 10000 h 10616"/>
                <a:gd name="connsiteX3" fmla="*/ 369 w 10000"/>
                <a:gd name="connsiteY3" fmla="*/ 10616 h 10616"/>
                <a:gd name="connsiteX4" fmla="*/ 0 w 10000"/>
                <a:gd name="connsiteY4" fmla="*/ 0 h 10616"/>
                <a:gd name="connsiteX0" fmla="*/ 0 w 10000"/>
                <a:gd name="connsiteY0" fmla="*/ 0 h 10141"/>
                <a:gd name="connsiteX1" fmla="*/ 10000 w 10000"/>
                <a:gd name="connsiteY1" fmla="*/ 0 h 10141"/>
                <a:gd name="connsiteX2" fmla="*/ 9587 w 10000"/>
                <a:gd name="connsiteY2" fmla="*/ 10000 h 10141"/>
                <a:gd name="connsiteX3" fmla="*/ 369 w 10000"/>
                <a:gd name="connsiteY3" fmla="*/ 10141 h 10141"/>
                <a:gd name="connsiteX4" fmla="*/ 0 w 10000"/>
                <a:gd name="connsiteY4" fmla="*/ 0 h 10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41">
                  <a:moveTo>
                    <a:pt x="0" y="0"/>
                  </a:moveTo>
                  <a:lnTo>
                    <a:pt x="10000" y="0"/>
                  </a:lnTo>
                  <a:cubicBezTo>
                    <a:pt x="9862" y="3333"/>
                    <a:pt x="9725" y="6667"/>
                    <a:pt x="9587" y="10000"/>
                  </a:cubicBezTo>
                  <a:lnTo>
                    <a:pt x="369" y="10141"/>
                  </a:lnTo>
                  <a:lnTo>
                    <a:pt x="0" y="0"/>
                  </a:lnTo>
                  <a:close/>
                </a:path>
              </a:pathLst>
            </a:custGeom>
            <a:gradFill flip="none" rotWithShape="1">
              <a:gsLst>
                <a:gs pos="10000">
                  <a:schemeClr val="bg1">
                    <a:lumMod val="85000"/>
                    <a:shade val="30000"/>
                    <a:satMod val="115000"/>
                  </a:schemeClr>
                </a:gs>
                <a:gs pos="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Oval 13"/>
            <p:cNvSpPr/>
            <p:nvPr/>
          </p:nvSpPr>
          <p:spPr>
            <a:xfrm>
              <a:off x="5015245" y="726786"/>
              <a:ext cx="132443" cy="13244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391720" y="1214438"/>
              <a:ext cx="2400300" cy="16988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Flowchart: Manual Input 97"/>
            <p:cNvSpPr/>
            <p:nvPr/>
          </p:nvSpPr>
          <p:spPr>
            <a:xfrm>
              <a:off x="4427915" y="1253491"/>
              <a:ext cx="135731" cy="8096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235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235 h 10000"/>
                <a:gd name="connsiteX0" fmla="*/ 0 w 10000"/>
                <a:gd name="connsiteY0" fmla="*/ 670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706 h 10000"/>
                <a:gd name="connsiteX0" fmla="*/ 0 w 10000"/>
                <a:gd name="connsiteY0" fmla="*/ 729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29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7294"/>
                  </a:moveTo>
                  <a:lnTo>
                    <a:pt x="10000" y="0"/>
                  </a:lnTo>
                  <a:lnTo>
                    <a:pt x="10000" y="10000"/>
                  </a:lnTo>
                  <a:lnTo>
                    <a:pt x="0" y="10000"/>
                  </a:lnTo>
                  <a:lnTo>
                    <a:pt x="0" y="7294"/>
                  </a:lnTo>
                  <a:close/>
                </a:path>
              </a:pathLst>
            </a:custGeom>
            <a:solidFill>
              <a:srgbClr val="FFFFFF">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ectangle 16"/>
            <p:cNvSpPr/>
            <p:nvPr/>
          </p:nvSpPr>
          <p:spPr>
            <a:xfrm>
              <a:off x="6580565" y="1271111"/>
              <a:ext cx="142875" cy="6334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01"/>
            <p:cNvSpPr/>
            <p:nvPr/>
          </p:nvSpPr>
          <p:spPr>
            <a:xfrm>
              <a:off x="6723439" y="1271111"/>
              <a:ext cx="22859" cy="45719"/>
            </a:xfrm>
            <a:custGeom>
              <a:avLst/>
              <a:gdLst/>
              <a:ahLst/>
              <a:cxnLst/>
              <a:rect l="l" t="t" r="r" b="b"/>
              <a:pathLst>
                <a:path w="22859" h="45719">
                  <a:moveTo>
                    <a:pt x="0" y="0"/>
                  </a:moveTo>
                  <a:lnTo>
                    <a:pt x="1370" y="0"/>
                  </a:lnTo>
                  <a:lnTo>
                    <a:pt x="1370" y="11890"/>
                  </a:lnTo>
                  <a:lnTo>
                    <a:pt x="22859" y="11890"/>
                  </a:lnTo>
                  <a:lnTo>
                    <a:pt x="22859" y="45719"/>
                  </a:lnTo>
                  <a:lnTo>
                    <a:pt x="0" y="45719"/>
                  </a:lnTo>
                  <a:close/>
                </a:path>
              </a:pathLst>
            </a:cu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11"/>
            <p:cNvSpPr/>
            <p:nvPr/>
          </p:nvSpPr>
          <p:spPr>
            <a:xfrm>
              <a:off x="6603187" y="1271111"/>
              <a:ext cx="97630" cy="63339"/>
            </a:xfrm>
            <a:custGeom>
              <a:avLst/>
              <a:gdLst/>
              <a:ahLst/>
              <a:cxnLst/>
              <a:rect l="l" t="t" r="r" b="b"/>
              <a:pathLst>
                <a:path w="97630" h="30385">
                  <a:moveTo>
                    <a:pt x="0" y="0"/>
                  </a:moveTo>
                  <a:lnTo>
                    <a:pt x="97630" y="0"/>
                  </a:lnTo>
                  <a:lnTo>
                    <a:pt x="97630" y="30385"/>
                  </a:lnTo>
                  <a:lnTo>
                    <a:pt x="0" y="30385"/>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ed Rectangle 19"/>
            <p:cNvSpPr/>
            <p:nvPr/>
          </p:nvSpPr>
          <p:spPr>
            <a:xfrm>
              <a:off x="5334942" y="739712"/>
              <a:ext cx="513855" cy="96920"/>
            </a:xfrm>
            <a:prstGeom prst="roundRect">
              <a:avLst/>
            </a:prstGeom>
            <a:gradFill flip="none" rotWithShape="1">
              <a:gsLst>
                <a:gs pos="15000">
                  <a:schemeClr val="tx1"/>
                </a:gs>
                <a:gs pos="50000">
                  <a:schemeClr val="bg1">
                    <a:lumMod val="65000"/>
                  </a:schemeClr>
                </a:gs>
                <a:gs pos="100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21" name="Group 20"/>
            <p:cNvGrpSpPr/>
            <p:nvPr/>
          </p:nvGrpSpPr>
          <p:grpSpPr>
            <a:xfrm>
              <a:off x="4528842" y="1501296"/>
              <a:ext cx="2118893" cy="3154887"/>
              <a:chOff x="879286" y="1493274"/>
              <a:chExt cx="2118893" cy="3154887"/>
            </a:xfrm>
          </p:grpSpPr>
          <p:sp>
            <p:nvSpPr>
              <p:cNvPr id="23" name="Rounded Rectangle 22"/>
              <p:cNvSpPr/>
              <p:nvPr/>
            </p:nvSpPr>
            <p:spPr>
              <a:xfrm>
                <a:off x="1441285" y="1493370"/>
                <a:ext cx="421508" cy="42705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4" name="Rounded Rectangle 23"/>
              <p:cNvSpPr/>
              <p:nvPr/>
            </p:nvSpPr>
            <p:spPr>
              <a:xfrm>
                <a:off x="879841" y="1493370"/>
                <a:ext cx="421508" cy="42705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5" name="Rounded Rectangle 24"/>
              <p:cNvSpPr/>
              <p:nvPr/>
            </p:nvSpPr>
            <p:spPr>
              <a:xfrm>
                <a:off x="1997630" y="1493369"/>
                <a:ext cx="421508" cy="42705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6" name="Rounded Rectangle 25"/>
              <p:cNvSpPr/>
              <p:nvPr/>
            </p:nvSpPr>
            <p:spPr>
              <a:xfrm>
                <a:off x="2571538" y="1493274"/>
                <a:ext cx="421508" cy="42705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7" name="Rounded Rectangle 26"/>
              <p:cNvSpPr/>
              <p:nvPr/>
            </p:nvSpPr>
            <p:spPr>
              <a:xfrm>
                <a:off x="1440730" y="2145423"/>
                <a:ext cx="421508" cy="42705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8" name="Rounded Rectangle 27"/>
              <p:cNvSpPr/>
              <p:nvPr/>
            </p:nvSpPr>
            <p:spPr>
              <a:xfrm>
                <a:off x="879286" y="2145423"/>
                <a:ext cx="421508" cy="42705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9" name="Rounded Rectangle 28"/>
              <p:cNvSpPr/>
              <p:nvPr/>
            </p:nvSpPr>
            <p:spPr>
              <a:xfrm>
                <a:off x="1997075" y="2145422"/>
                <a:ext cx="421508" cy="42705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0" name="Rounded Rectangle 29"/>
              <p:cNvSpPr/>
              <p:nvPr/>
            </p:nvSpPr>
            <p:spPr>
              <a:xfrm>
                <a:off x="2570983" y="2145327"/>
                <a:ext cx="421508" cy="42705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1" name="Rounded Rectangle 30"/>
              <p:cNvSpPr/>
              <p:nvPr/>
            </p:nvSpPr>
            <p:spPr>
              <a:xfrm>
                <a:off x="1444129" y="2804829"/>
                <a:ext cx="421508" cy="42705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2" name="Rounded Rectangle 31"/>
              <p:cNvSpPr/>
              <p:nvPr/>
            </p:nvSpPr>
            <p:spPr>
              <a:xfrm>
                <a:off x="882685" y="2804829"/>
                <a:ext cx="421508" cy="42705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3" name="Rounded Rectangle 32"/>
              <p:cNvSpPr/>
              <p:nvPr/>
            </p:nvSpPr>
            <p:spPr>
              <a:xfrm>
                <a:off x="2000474" y="2804828"/>
                <a:ext cx="421508" cy="42705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Rounded Rectangle 33"/>
              <p:cNvSpPr/>
              <p:nvPr/>
            </p:nvSpPr>
            <p:spPr>
              <a:xfrm>
                <a:off x="2574382" y="2804733"/>
                <a:ext cx="421508" cy="42705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5" name="Rounded Rectangle 34"/>
              <p:cNvSpPr/>
              <p:nvPr/>
            </p:nvSpPr>
            <p:spPr>
              <a:xfrm>
                <a:off x="1443574" y="3456882"/>
                <a:ext cx="421508" cy="4270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ounded Rectangle 35"/>
              <p:cNvSpPr/>
              <p:nvPr/>
            </p:nvSpPr>
            <p:spPr>
              <a:xfrm>
                <a:off x="882130" y="3456882"/>
                <a:ext cx="421508" cy="4270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ounded Rectangle 36"/>
              <p:cNvSpPr/>
              <p:nvPr/>
            </p:nvSpPr>
            <p:spPr>
              <a:xfrm>
                <a:off x="1999919" y="3456881"/>
                <a:ext cx="421508" cy="4270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ounded Rectangle 37"/>
              <p:cNvSpPr/>
              <p:nvPr/>
            </p:nvSpPr>
            <p:spPr>
              <a:xfrm>
                <a:off x="2573827" y="3456786"/>
                <a:ext cx="421508" cy="4270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9" name="Rounded Rectangle 38"/>
              <p:cNvSpPr/>
              <p:nvPr/>
            </p:nvSpPr>
            <p:spPr>
              <a:xfrm>
                <a:off x="1446418" y="4221102"/>
                <a:ext cx="421508" cy="427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0" name="Rounded Rectangle 39"/>
              <p:cNvSpPr/>
              <p:nvPr/>
            </p:nvSpPr>
            <p:spPr>
              <a:xfrm>
                <a:off x="884974" y="4221102"/>
                <a:ext cx="421508" cy="427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1" name="Rounded Rectangle 40"/>
              <p:cNvSpPr/>
              <p:nvPr/>
            </p:nvSpPr>
            <p:spPr>
              <a:xfrm>
                <a:off x="2002763" y="4221101"/>
                <a:ext cx="421508" cy="427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Rounded Rectangle 41"/>
              <p:cNvSpPr/>
              <p:nvPr/>
            </p:nvSpPr>
            <p:spPr>
              <a:xfrm>
                <a:off x="2576671" y="4221006"/>
                <a:ext cx="421508" cy="427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22" name="Rounded Rectangle 5"/>
            <p:cNvSpPr/>
            <p:nvPr/>
          </p:nvSpPr>
          <p:spPr>
            <a:xfrm>
              <a:off x="5520430" y="346251"/>
              <a:ext cx="1419636" cy="4088284"/>
            </a:xfrm>
            <a:custGeom>
              <a:avLst/>
              <a:gdLst/>
              <a:ahLst/>
              <a:cxnLst/>
              <a:rect l="l" t="t" r="r" b="b"/>
              <a:pathLst>
                <a:path w="1419636" h="4088284">
                  <a:moveTo>
                    <a:pt x="0" y="0"/>
                  </a:moveTo>
                  <a:lnTo>
                    <a:pt x="973771" y="0"/>
                  </a:lnTo>
                  <a:cubicBezTo>
                    <a:pt x="1220015" y="0"/>
                    <a:pt x="1419636" y="199621"/>
                    <a:pt x="1419636" y="445865"/>
                  </a:cubicBezTo>
                  <a:lnTo>
                    <a:pt x="1419636" y="4088284"/>
                  </a:lnTo>
                  <a:close/>
                </a:path>
              </a:pathLst>
            </a:custGeom>
            <a:gradFill flip="none" rotWithShape="1">
              <a:gsLst>
                <a:gs pos="0">
                  <a:schemeClr val="bg1">
                    <a:alpha val="45000"/>
                  </a:schemeClr>
                </a:gs>
                <a:gs pos="79000">
                  <a:schemeClr val="bg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50" name="Paper"/>
          <p:cNvGrpSpPr/>
          <p:nvPr/>
        </p:nvGrpSpPr>
        <p:grpSpPr>
          <a:xfrm rot="837213">
            <a:off x="7153554" y="1735962"/>
            <a:ext cx="1524000" cy="2054848"/>
            <a:chOff x="3733800" y="727728"/>
            <a:chExt cx="2286000" cy="3082272"/>
          </a:xfrm>
        </p:grpSpPr>
        <p:sp>
          <p:nvSpPr>
            <p:cNvPr id="3" name="Rectangle 2"/>
            <p:cNvSpPr/>
            <p:nvPr/>
          </p:nvSpPr>
          <p:spPr>
            <a:xfrm>
              <a:off x="3733800" y="727728"/>
              <a:ext cx="2286000" cy="3082272"/>
            </a:xfrm>
            <a:custGeom>
              <a:avLst/>
              <a:gdLst/>
              <a:ahLst/>
              <a:cxnLst/>
              <a:rect l="l" t="t" r="r" b="b"/>
              <a:pathLst>
                <a:path w="2286000" h="3082272">
                  <a:moveTo>
                    <a:pt x="0" y="0"/>
                  </a:moveTo>
                  <a:lnTo>
                    <a:pt x="1752600" y="0"/>
                  </a:lnTo>
                  <a:lnTo>
                    <a:pt x="2286000" y="488845"/>
                  </a:lnTo>
                  <a:lnTo>
                    <a:pt x="2286000" y="3082272"/>
                  </a:lnTo>
                  <a:lnTo>
                    <a:pt x="0" y="308227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48"/>
            <p:cNvSpPr/>
            <p:nvPr/>
          </p:nvSpPr>
          <p:spPr>
            <a:xfrm rot="10800000">
              <a:off x="5486400" y="727728"/>
              <a:ext cx="533400" cy="488845"/>
            </a:xfrm>
            <a:custGeom>
              <a:avLst/>
              <a:gdLst>
                <a:gd name="connsiteX0" fmla="*/ 0 w 533400"/>
                <a:gd name="connsiteY0" fmla="*/ 0 h 488845"/>
                <a:gd name="connsiteX1" fmla="*/ 533400 w 533400"/>
                <a:gd name="connsiteY1" fmla="*/ 0 h 488845"/>
                <a:gd name="connsiteX2" fmla="*/ 533400 w 533400"/>
                <a:gd name="connsiteY2" fmla="*/ 488845 h 488845"/>
                <a:gd name="connsiteX3" fmla="*/ 0 w 533400"/>
                <a:gd name="connsiteY3" fmla="*/ 488845 h 488845"/>
                <a:gd name="connsiteX4" fmla="*/ 0 w 533400"/>
                <a:gd name="connsiteY4" fmla="*/ 0 h 488845"/>
                <a:gd name="connsiteX0" fmla="*/ 0 w 533400"/>
                <a:gd name="connsiteY0" fmla="*/ 0 h 488845"/>
                <a:gd name="connsiteX1" fmla="*/ 533400 w 533400"/>
                <a:gd name="connsiteY1" fmla="*/ 0 h 488845"/>
                <a:gd name="connsiteX2" fmla="*/ 533400 w 533400"/>
                <a:gd name="connsiteY2" fmla="*/ 488845 h 488845"/>
                <a:gd name="connsiteX3" fmla="*/ 0 w 533400"/>
                <a:gd name="connsiteY3" fmla="*/ 0 h 488845"/>
              </a:gdLst>
              <a:ahLst/>
              <a:cxnLst>
                <a:cxn ang="0">
                  <a:pos x="connsiteX0" y="connsiteY0"/>
                </a:cxn>
                <a:cxn ang="0">
                  <a:pos x="connsiteX1" y="connsiteY1"/>
                </a:cxn>
                <a:cxn ang="0">
                  <a:pos x="connsiteX2" y="connsiteY2"/>
                </a:cxn>
                <a:cxn ang="0">
                  <a:pos x="connsiteX3" y="connsiteY3"/>
                </a:cxn>
              </a:cxnLst>
              <a:rect l="l" t="t" r="r" b="b"/>
              <a:pathLst>
                <a:path w="533400" h="488845">
                  <a:moveTo>
                    <a:pt x="0" y="0"/>
                  </a:moveTo>
                  <a:lnTo>
                    <a:pt x="533400" y="0"/>
                  </a:lnTo>
                  <a:lnTo>
                    <a:pt x="533400" y="488845"/>
                  </a:lnTo>
                  <a:lnTo>
                    <a:pt x="0" y="0"/>
                  </a:lnTo>
                  <a:close/>
                </a:path>
              </a:pathLst>
            </a:custGeom>
            <a:solidFill>
              <a:schemeClr val="tx1">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459" name="Netbook" descr="\\psf\Home\Downloads\laptop-pics\black-lapto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85506" y="974416"/>
            <a:ext cx="3772988" cy="2924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127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0" y="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hidden="1"/>
          <p:cNvGraphicFramePr>
            <a:graphicFrameLocks noGrp="1"/>
          </p:cNvGraphicFramePr>
          <p:nvPr>
            <p:extLst>
              <p:ext uri="{D42A27DB-BD31-4B8C-83A1-F6EECF244321}">
                <p14:modId xmlns:p14="http://schemas.microsoft.com/office/powerpoint/2010/main" val="566068061"/>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4572000"/>
            <a:ext cx="8229600" cy="1143000"/>
          </a:xfrm>
        </p:spPr>
        <p:txBody>
          <a:bodyPr>
            <a:normAutofit/>
          </a:bodyPr>
          <a:lstStyle/>
          <a:p>
            <a:r>
              <a:rPr lang="en-US" sz="6000" b="1" dirty="0" smtClean="0">
                <a:solidFill>
                  <a:schemeClr val="accent3"/>
                </a:solidFill>
              </a:rPr>
              <a:t>Stay consistent!</a:t>
            </a:r>
            <a:endParaRPr lang="en-US" sz="6000" b="1" dirty="0">
              <a:solidFill>
                <a:schemeClr val="accent3"/>
              </a:solidFill>
            </a:endParaRPr>
          </a:p>
        </p:txBody>
      </p:sp>
      <p:grpSp>
        <p:nvGrpSpPr>
          <p:cNvPr id="10" name="Group 9"/>
          <p:cNvGrpSpPr/>
          <p:nvPr/>
        </p:nvGrpSpPr>
        <p:grpSpPr>
          <a:xfrm>
            <a:off x="162791" y="1447800"/>
            <a:ext cx="2590800" cy="1926492"/>
            <a:chOff x="838200" y="1447800"/>
            <a:chExt cx="2590800" cy="1926492"/>
          </a:xfrm>
        </p:grpSpPr>
        <p:sp>
          <p:nvSpPr>
            <p:cNvPr id="3" name="Rectangle 2"/>
            <p:cNvSpPr/>
            <p:nvPr/>
          </p:nvSpPr>
          <p:spPr>
            <a:xfrm>
              <a:off x="838200" y="1447800"/>
              <a:ext cx="2590800" cy="192649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p:cNvSpPr txBox="1"/>
            <p:nvPr/>
          </p:nvSpPr>
          <p:spPr>
            <a:xfrm>
              <a:off x="990600" y="1600200"/>
              <a:ext cx="2362200" cy="584775"/>
            </a:xfrm>
            <a:prstGeom prst="rect">
              <a:avLst/>
            </a:prstGeom>
            <a:noFill/>
          </p:spPr>
          <p:txBody>
            <a:bodyPr wrap="square" rtlCol="0">
              <a:spAutoFit/>
            </a:bodyPr>
            <a:lstStyle/>
            <a:p>
              <a:r>
                <a:rPr lang="en-US" sz="3200" dirty="0" smtClean="0"/>
                <a:t>Font</a:t>
              </a:r>
              <a:endParaRPr lang="en-US" sz="3200" dirty="0"/>
            </a:p>
          </p:txBody>
        </p:sp>
        <p:sp>
          <p:nvSpPr>
            <p:cNvPr id="6" name="Rectangle 5"/>
            <p:cNvSpPr/>
            <p:nvPr/>
          </p:nvSpPr>
          <p:spPr>
            <a:xfrm>
              <a:off x="990600" y="2743200"/>
              <a:ext cx="381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600200" y="2743200"/>
              <a:ext cx="381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09800" y="2743200"/>
              <a:ext cx="381000"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819400" y="2743200"/>
              <a:ext cx="3810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p:cNvGrpSpPr/>
          <p:nvPr/>
        </p:nvGrpSpPr>
        <p:grpSpPr>
          <a:xfrm>
            <a:off x="3285259" y="1467423"/>
            <a:ext cx="2590800" cy="1926492"/>
            <a:chOff x="838200" y="1447800"/>
            <a:chExt cx="2590800" cy="1926492"/>
          </a:xfrm>
        </p:grpSpPr>
        <p:sp>
          <p:nvSpPr>
            <p:cNvPr id="12" name="Rectangle 11"/>
            <p:cNvSpPr/>
            <p:nvPr/>
          </p:nvSpPr>
          <p:spPr>
            <a:xfrm>
              <a:off x="838200" y="1447800"/>
              <a:ext cx="2590800" cy="192649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3" name="TextBox 12"/>
            <p:cNvSpPr txBox="1"/>
            <p:nvPr/>
          </p:nvSpPr>
          <p:spPr>
            <a:xfrm>
              <a:off x="990600" y="1600200"/>
              <a:ext cx="2362200" cy="584775"/>
            </a:xfrm>
            <a:prstGeom prst="rect">
              <a:avLst/>
            </a:prstGeom>
            <a:noFill/>
          </p:spPr>
          <p:txBody>
            <a:bodyPr wrap="square" rtlCol="0">
              <a:spAutoFit/>
            </a:bodyPr>
            <a:lstStyle/>
            <a:p>
              <a:r>
                <a:rPr lang="en-US" sz="3200" dirty="0" smtClean="0"/>
                <a:t>Font</a:t>
              </a:r>
              <a:endParaRPr lang="en-US" sz="3200" dirty="0"/>
            </a:p>
          </p:txBody>
        </p:sp>
        <p:sp>
          <p:nvSpPr>
            <p:cNvPr id="14" name="Rectangle 13"/>
            <p:cNvSpPr/>
            <p:nvPr/>
          </p:nvSpPr>
          <p:spPr>
            <a:xfrm>
              <a:off x="990600" y="2743200"/>
              <a:ext cx="381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600200" y="2743200"/>
              <a:ext cx="381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209800" y="2743200"/>
              <a:ext cx="381000"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2819400" y="2743200"/>
              <a:ext cx="3810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407727" y="1447800"/>
            <a:ext cx="2590800" cy="1926492"/>
            <a:chOff x="838200" y="1447800"/>
            <a:chExt cx="2590800" cy="1926492"/>
          </a:xfrm>
        </p:grpSpPr>
        <p:sp>
          <p:nvSpPr>
            <p:cNvPr id="19" name="Rectangle 18"/>
            <p:cNvSpPr/>
            <p:nvPr/>
          </p:nvSpPr>
          <p:spPr>
            <a:xfrm>
              <a:off x="838200" y="1447800"/>
              <a:ext cx="2590800" cy="1926492"/>
            </a:xfrm>
            <a:prstGeom prst="rect">
              <a:avLst/>
            </a:prstGeom>
            <a:solidFill>
              <a:schemeClr val="bg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0" name="TextBox 19"/>
            <p:cNvSpPr txBox="1"/>
            <p:nvPr/>
          </p:nvSpPr>
          <p:spPr>
            <a:xfrm>
              <a:off x="990600" y="1600200"/>
              <a:ext cx="2362200" cy="584775"/>
            </a:xfrm>
            <a:prstGeom prst="rect">
              <a:avLst/>
            </a:prstGeom>
            <a:noFill/>
          </p:spPr>
          <p:txBody>
            <a:bodyPr wrap="square" rtlCol="0">
              <a:spAutoFit/>
            </a:bodyPr>
            <a:lstStyle/>
            <a:p>
              <a:r>
                <a:rPr lang="en-US" sz="3200" dirty="0" smtClean="0"/>
                <a:t>Font</a:t>
              </a:r>
              <a:endParaRPr lang="en-US" sz="3200" dirty="0"/>
            </a:p>
          </p:txBody>
        </p:sp>
        <p:sp>
          <p:nvSpPr>
            <p:cNvPr id="21" name="Rectangle 20"/>
            <p:cNvSpPr/>
            <p:nvPr/>
          </p:nvSpPr>
          <p:spPr>
            <a:xfrm>
              <a:off x="990600" y="2743200"/>
              <a:ext cx="3810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1600200" y="2743200"/>
              <a:ext cx="381000" cy="381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09800" y="2743200"/>
              <a:ext cx="381000" cy="381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819400" y="2743200"/>
              <a:ext cx="381000" cy="381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365650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4" name="Table 3" hidden="1"/>
          <p:cNvGraphicFramePr>
            <a:graphicFrameLocks noGrp="1"/>
          </p:cNvGraphicFramePr>
          <p:nvPr>
            <p:extLst>
              <p:ext uri="{D42A27DB-BD31-4B8C-83A1-F6EECF244321}">
                <p14:modId xmlns:p14="http://schemas.microsoft.com/office/powerpoint/2010/main" val="994286716"/>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0" y="1143000"/>
            <a:ext cx="8229600" cy="1143000"/>
          </a:xfrm>
        </p:spPr>
        <p:txBody>
          <a:bodyPr>
            <a:normAutofit/>
          </a:bodyPr>
          <a:lstStyle/>
          <a:p>
            <a:pPr algn="l"/>
            <a:r>
              <a:rPr lang="en-US" sz="6600" b="1" dirty="0" smtClean="0">
                <a:solidFill>
                  <a:schemeClr val="bg1"/>
                </a:solidFill>
              </a:rPr>
              <a:t>Typeface</a:t>
            </a:r>
            <a:endParaRPr lang="en-US" sz="6600" b="1" dirty="0">
              <a:solidFill>
                <a:schemeClr val="bg1"/>
              </a:solidFill>
            </a:endParaRPr>
          </a:p>
        </p:txBody>
      </p:sp>
      <p:sp>
        <p:nvSpPr>
          <p:cNvPr id="3" name="Content Placeholder 2"/>
          <p:cNvSpPr>
            <a:spLocks noGrp="1"/>
          </p:cNvSpPr>
          <p:nvPr>
            <p:ph idx="1"/>
          </p:nvPr>
        </p:nvSpPr>
        <p:spPr>
          <a:xfrm>
            <a:off x="-13855" y="2332037"/>
            <a:ext cx="8229600" cy="4525963"/>
          </a:xfrm>
        </p:spPr>
        <p:txBody>
          <a:bodyPr/>
          <a:lstStyle/>
          <a:p>
            <a:pPr marL="0" indent="0">
              <a:buNone/>
            </a:pPr>
            <a:r>
              <a:rPr lang="en-US" i="1" dirty="0" smtClean="0">
                <a:solidFill>
                  <a:schemeClr val="bg1"/>
                </a:solidFill>
              </a:rPr>
              <a:t>Just promise me you </a:t>
            </a:r>
          </a:p>
          <a:p>
            <a:pPr marL="0" indent="0">
              <a:buNone/>
            </a:pPr>
            <a:r>
              <a:rPr lang="en-US" i="1" dirty="0" smtClean="0">
                <a:solidFill>
                  <a:schemeClr val="bg1"/>
                </a:solidFill>
              </a:rPr>
              <a:t>won’t use </a:t>
            </a:r>
            <a:r>
              <a:rPr lang="en-US" b="1" i="1" dirty="0" smtClean="0">
                <a:solidFill>
                  <a:schemeClr val="bg1"/>
                </a:solidFill>
              </a:rPr>
              <a:t>Comic Sans</a:t>
            </a:r>
            <a:endParaRPr lang="en-US" b="1" i="1" dirty="0">
              <a:solidFill>
                <a:schemeClr val="bg1"/>
              </a:solidFill>
            </a:endParaRPr>
          </a:p>
        </p:txBody>
      </p:sp>
    </p:spTree>
    <p:extLst>
      <p:ext uri="{BB962C8B-B14F-4D97-AF65-F5344CB8AC3E}">
        <p14:creationId xmlns:p14="http://schemas.microsoft.com/office/powerpoint/2010/main" val="21048943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hidden="1"/>
          <p:cNvGraphicFramePr>
            <a:graphicFrameLocks noGrp="1"/>
          </p:cNvGraphicFramePr>
          <p:nvPr>
            <p:extLst>
              <p:ext uri="{D42A27DB-BD31-4B8C-83A1-F6EECF244321}">
                <p14:modId xmlns:p14="http://schemas.microsoft.com/office/powerpoint/2010/main" val="2269201522"/>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152400"/>
            <a:ext cx="8229600" cy="1143000"/>
          </a:xfrm>
        </p:spPr>
        <p:txBody>
          <a:bodyPr>
            <a:normAutofit/>
          </a:bodyPr>
          <a:lstStyle/>
          <a:p>
            <a:r>
              <a:rPr lang="en-US" sz="6000" dirty="0" smtClean="0">
                <a:solidFill>
                  <a:schemeClr val="accent3"/>
                </a:solidFill>
              </a:rPr>
              <a:t>Century Gothic</a:t>
            </a:r>
            <a:endParaRPr lang="en-US" sz="6000" dirty="0">
              <a:solidFill>
                <a:schemeClr val="accent3"/>
              </a:solidFill>
            </a:endParaRPr>
          </a:p>
        </p:txBody>
      </p:sp>
      <p:sp>
        <p:nvSpPr>
          <p:cNvPr id="4" name="Title 1"/>
          <p:cNvSpPr txBox="1">
            <a:spLocks/>
          </p:cNvSpPr>
          <p:nvPr/>
        </p:nvSpPr>
        <p:spPr>
          <a:xfrm>
            <a:off x="457200" y="10541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chemeClr val="accent2"/>
                </a:solidFill>
                <a:latin typeface="Cooper Black" pitchFamily="18" charset="0"/>
              </a:rPr>
              <a:t>Cooper Black</a:t>
            </a:r>
            <a:endParaRPr lang="en-US" sz="6000" dirty="0">
              <a:solidFill>
                <a:schemeClr val="accent2"/>
              </a:solidFill>
              <a:latin typeface="Cooper Black" pitchFamily="18" charset="0"/>
            </a:endParaRPr>
          </a:p>
        </p:txBody>
      </p:sp>
      <p:sp>
        <p:nvSpPr>
          <p:cNvPr id="5" name="Title 1"/>
          <p:cNvSpPr txBox="1">
            <a:spLocks/>
          </p:cNvSpPr>
          <p:nvPr/>
        </p:nvSpPr>
        <p:spPr>
          <a:xfrm>
            <a:off x="457200" y="19558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chemeClr val="accent4"/>
                </a:solidFill>
                <a:latin typeface="Vivaldi" pitchFamily="66" charset="0"/>
              </a:rPr>
              <a:t>Vivaldi</a:t>
            </a:r>
            <a:endParaRPr lang="en-US" sz="6000" dirty="0">
              <a:solidFill>
                <a:schemeClr val="accent4"/>
              </a:solidFill>
              <a:latin typeface="Vivaldi" pitchFamily="66" charset="0"/>
            </a:endParaRPr>
          </a:p>
        </p:txBody>
      </p:sp>
      <p:sp>
        <p:nvSpPr>
          <p:cNvPr id="6" name="Title 1"/>
          <p:cNvSpPr txBox="1">
            <a:spLocks/>
          </p:cNvSpPr>
          <p:nvPr/>
        </p:nvSpPr>
        <p:spPr>
          <a:xfrm>
            <a:off x="457200" y="28575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chemeClr val="accent5"/>
                </a:solidFill>
                <a:latin typeface="Georgia" pitchFamily="18" charset="0"/>
              </a:rPr>
              <a:t>Georgia</a:t>
            </a:r>
            <a:endParaRPr lang="en-US" sz="6000" dirty="0">
              <a:solidFill>
                <a:schemeClr val="accent5"/>
              </a:solidFill>
              <a:latin typeface="Georgia" pitchFamily="18" charset="0"/>
            </a:endParaRPr>
          </a:p>
        </p:txBody>
      </p:sp>
      <p:sp>
        <p:nvSpPr>
          <p:cNvPr id="7" name="Title 1"/>
          <p:cNvSpPr txBox="1">
            <a:spLocks/>
          </p:cNvSpPr>
          <p:nvPr/>
        </p:nvSpPr>
        <p:spPr>
          <a:xfrm>
            <a:off x="457200" y="37592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chemeClr val="accent3"/>
                </a:solidFill>
                <a:latin typeface="Trebuchet MS" pitchFamily="34" charset="0"/>
              </a:rPr>
              <a:t>Trebuchet</a:t>
            </a:r>
            <a:endParaRPr lang="en-US" sz="6000" dirty="0">
              <a:solidFill>
                <a:schemeClr val="accent3"/>
              </a:solidFill>
              <a:latin typeface="Trebuchet MS" pitchFamily="34" charset="0"/>
            </a:endParaRPr>
          </a:p>
        </p:txBody>
      </p:sp>
      <p:sp>
        <p:nvSpPr>
          <p:cNvPr id="8" name="Title 1"/>
          <p:cNvSpPr txBox="1">
            <a:spLocks/>
          </p:cNvSpPr>
          <p:nvPr/>
        </p:nvSpPr>
        <p:spPr>
          <a:xfrm>
            <a:off x="457200" y="46609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chemeClr val="accent2"/>
                </a:solidFill>
                <a:latin typeface="Broadway" pitchFamily="82" charset="0"/>
              </a:rPr>
              <a:t>Broadway</a:t>
            </a:r>
            <a:endParaRPr lang="en-US" sz="6000" dirty="0">
              <a:solidFill>
                <a:schemeClr val="accent2"/>
              </a:solidFill>
              <a:latin typeface="Broadway" pitchFamily="82" charset="0"/>
            </a:endParaRPr>
          </a:p>
        </p:txBody>
      </p:sp>
      <p:sp>
        <p:nvSpPr>
          <p:cNvPr id="9" name="Title 1"/>
          <p:cNvSpPr txBox="1">
            <a:spLocks/>
          </p:cNvSpPr>
          <p:nvPr/>
        </p:nvSpPr>
        <p:spPr>
          <a:xfrm>
            <a:off x="457200" y="5562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dirty="0" smtClean="0">
                <a:solidFill>
                  <a:schemeClr val="accent4"/>
                </a:solidFill>
                <a:latin typeface="Book Antiqua" pitchFamily="18" charset="0"/>
              </a:rPr>
              <a:t>Book Antiqua</a:t>
            </a:r>
            <a:endParaRPr lang="en-US" sz="6000" dirty="0">
              <a:solidFill>
                <a:schemeClr val="accent4"/>
              </a:solidFill>
              <a:latin typeface="Book Antiqua" pitchFamily="18" charset="0"/>
            </a:endParaRPr>
          </a:p>
        </p:txBody>
      </p:sp>
    </p:spTree>
    <p:extLst>
      <p:ext uri="{BB962C8B-B14F-4D97-AF65-F5344CB8AC3E}">
        <p14:creationId xmlns:p14="http://schemas.microsoft.com/office/powerpoint/2010/main" val="41843977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1931874110"/>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0" y="76200"/>
            <a:ext cx="8229600" cy="1143000"/>
          </a:xfrm>
        </p:spPr>
        <p:txBody>
          <a:bodyPr/>
          <a:lstStyle/>
          <a:p>
            <a:pPr algn="l"/>
            <a:r>
              <a:rPr lang="en-US" dirty="0" smtClean="0">
                <a:latin typeface="Algerian" pitchFamily="82" charset="0"/>
              </a:rPr>
              <a:t>Title</a:t>
            </a:r>
            <a:endParaRPr lang="en-US" dirty="0">
              <a:latin typeface="Algerian" pitchFamily="82" charset="0"/>
            </a:endParaRPr>
          </a:p>
        </p:txBody>
      </p:sp>
      <p:sp>
        <p:nvSpPr>
          <p:cNvPr id="3" name="Content Placeholder 2"/>
          <p:cNvSpPr>
            <a:spLocks noGrp="1"/>
          </p:cNvSpPr>
          <p:nvPr>
            <p:ph idx="1"/>
          </p:nvPr>
        </p:nvSpPr>
        <p:spPr>
          <a:xfrm>
            <a:off x="1676400" y="533400"/>
            <a:ext cx="7391400" cy="380999"/>
          </a:xfrm>
        </p:spPr>
        <p:txBody>
          <a:bodyPr>
            <a:normAutofit/>
          </a:bodyPr>
          <a:lstStyle/>
          <a:p>
            <a:pPr marL="0" indent="0">
              <a:buNone/>
            </a:pPr>
            <a:r>
              <a:rPr lang="en-US" sz="1100" dirty="0" smtClean="0">
                <a:latin typeface="Bradley Hand ITC" pitchFamily="66" charset="0"/>
              </a:rPr>
              <a:t>Here’s some text, but it’s way to small for most of you to read. Too bad!</a:t>
            </a:r>
            <a:endParaRPr lang="en-US" sz="1100" dirty="0">
              <a:latin typeface="Bradley Hand ITC" pitchFamily="66" charset="0"/>
            </a:endParaRPr>
          </a:p>
        </p:txBody>
      </p:sp>
      <p:sp>
        <p:nvSpPr>
          <p:cNvPr id="5" name="TextBox 4"/>
          <p:cNvSpPr txBox="1"/>
          <p:nvPr/>
        </p:nvSpPr>
        <p:spPr>
          <a:xfrm>
            <a:off x="1371600" y="1163782"/>
            <a:ext cx="7315200" cy="1569660"/>
          </a:xfrm>
          <a:prstGeom prst="rect">
            <a:avLst/>
          </a:prstGeom>
          <a:noFill/>
        </p:spPr>
        <p:txBody>
          <a:bodyPr wrap="square" rtlCol="0">
            <a:spAutoFit/>
          </a:bodyPr>
          <a:lstStyle/>
          <a:p>
            <a:r>
              <a:rPr lang="en-US" sz="3200" dirty="0" smtClean="0">
                <a:latin typeface="Kunstler Script" pitchFamily="66" charset="0"/>
              </a:rPr>
              <a:t>Let’s put a bunch of text here with some important directions, but put them in a typeface that’s too fussy to read for very long. That should be fun.</a:t>
            </a:r>
            <a:endParaRPr lang="en-US" sz="3200" dirty="0">
              <a:latin typeface="Kunstler Script" pitchFamily="66" charset="0"/>
            </a:endParaRPr>
          </a:p>
        </p:txBody>
      </p:sp>
      <p:sp>
        <p:nvSpPr>
          <p:cNvPr id="7" name="TextBox 6"/>
          <p:cNvSpPr txBox="1"/>
          <p:nvPr/>
        </p:nvSpPr>
        <p:spPr>
          <a:xfrm>
            <a:off x="1371600" y="3028377"/>
            <a:ext cx="7162800" cy="584775"/>
          </a:xfrm>
          <a:prstGeom prst="rect">
            <a:avLst/>
          </a:prstGeom>
          <a:noFill/>
        </p:spPr>
        <p:txBody>
          <a:bodyPr wrap="square" rtlCol="0">
            <a:spAutoFit/>
          </a:bodyPr>
          <a:lstStyle/>
          <a:p>
            <a:r>
              <a:rPr lang="en-US" sz="3200" dirty="0" smtClean="0">
                <a:latin typeface="Bodoni MT Poster Compressed" pitchFamily="18" charset="0"/>
              </a:rPr>
              <a:t>Am I a heading? A sub-heading? A new topic? Who knows?</a:t>
            </a:r>
            <a:endParaRPr lang="en-US" sz="3200" dirty="0">
              <a:latin typeface="Bodoni MT Poster Compressed" pitchFamily="18" charset="0"/>
            </a:endParaRPr>
          </a:p>
        </p:txBody>
      </p:sp>
      <p:sp>
        <p:nvSpPr>
          <p:cNvPr id="8" name="TextBox 7"/>
          <p:cNvSpPr txBox="1"/>
          <p:nvPr/>
        </p:nvSpPr>
        <p:spPr>
          <a:xfrm>
            <a:off x="1371600" y="3882985"/>
            <a:ext cx="7391400" cy="2185214"/>
          </a:xfrm>
          <a:prstGeom prst="rect">
            <a:avLst/>
          </a:prstGeom>
          <a:noFill/>
        </p:spPr>
        <p:txBody>
          <a:bodyPr wrap="square" rtlCol="0">
            <a:spAutoFit/>
          </a:bodyPr>
          <a:lstStyle/>
          <a:p>
            <a:pPr marL="285750" indent="-285750">
              <a:buFont typeface="Arial" pitchFamily="34" charset="0"/>
              <a:buChar char="•"/>
            </a:pPr>
            <a:r>
              <a:rPr lang="en-US" dirty="0" smtClean="0">
                <a:latin typeface="Cambria Math" pitchFamily="18" charset="0"/>
                <a:ea typeface="Cambria Math" pitchFamily="18" charset="0"/>
              </a:rPr>
              <a:t>I’m a very important point</a:t>
            </a:r>
          </a:p>
          <a:p>
            <a:pPr marL="285750" indent="-285750">
              <a:buFont typeface="Arial" pitchFamily="34" charset="0"/>
              <a:buChar char="•"/>
            </a:pPr>
            <a:r>
              <a:rPr lang="en-US" sz="3200" dirty="0" smtClean="0">
                <a:latin typeface="French Script MT" pitchFamily="66" charset="0"/>
              </a:rPr>
              <a:t>Am I a related point? The list makes it seem like I am, but why am I in a different typeface?</a:t>
            </a:r>
          </a:p>
          <a:p>
            <a:pPr marL="285750" indent="-285750">
              <a:buFont typeface="Arial" pitchFamily="34" charset="0"/>
              <a:buChar char="•"/>
            </a:pPr>
            <a:r>
              <a:rPr lang="en-US" dirty="0" smtClean="0">
                <a:latin typeface="Stencil" pitchFamily="82" charset="0"/>
              </a:rPr>
              <a:t>I’m also in a different typeface. Is there a reason for that?</a:t>
            </a:r>
          </a:p>
          <a:p>
            <a:pPr marL="285750" indent="-285750">
              <a:buFont typeface="Arial" pitchFamily="34" charset="0"/>
              <a:buChar char="•"/>
            </a:pPr>
            <a:r>
              <a:rPr lang="en-US" dirty="0" smtClean="0">
                <a:latin typeface="Cambria Math" pitchFamily="18" charset="0"/>
                <a:ea typeface="Cambria Math" pitchFamily="18" charset="0"/>
              </a:rPr>
              <a:t>I’m in the same typeface as the first bullet. Is that significant?</a:t>
            </a:r>
            <a:endParaRPr lang="en-US" dirty="0">
              <a:latin typeface="Cambria Math" pitchFamily="18" charset="0"/>
              <a:ea typeface="Cambria Math" pitchFamily="18" charset="0"/>
            </a:endParaRPr>
          </a:p>
        </p:txBody>
      </p:sp>
      <p:sp>
        <p:nvSpPr>
          <p:cNvPr id="9" name="TextBox 8"/>
          <p:cNvSpPr txBox="1"/>
          <p:nvPr/>
        </p:nvSpPr>
        <p:spPr>
          <a:xfrm>
            <a:off x="1371600" y="6324600"/>
            <a:ext cx="7772400" cy="261610"/>
          </a:xfrm>
          <a:prstGeom prst="rect">
            <a:avLst/>
          </a:prstGeom>
          <a:noFill/>
        </p:spPr>
        <p:txBody>
          <a:bodyPr wrap="square" rtlCol="0">
            <a:spAutoFit/>
          </a:bodyPr>
          <a:lstStyle/>
          <a:p>
            <a:r>
              <a:rPr lang="en-US" sz="1100" dirty="0" smtClean="0">
                <a:latin typeface="KaiTi" pitchFamily="49" charset="-122"/>
                <a:ea typeface="KaiTi" pitchFamily="49" charset="-122"/>
              </a:rPr>
              <a:t>More tiny text. Aren’t you excited?</a:t>
            </a:r>
            <a:endParaRPr lang="en-US" sz="1100" dirty="0">
              <a:latin typeface="KaiTi" pitchFamily="49" charset="-122"/>
              <a:ea typeface="KaiTi" pitchFamily="49" charset="-122"/>
            </a:endParaRPr>
          </a:p>
        </p:txBody>
      </p:sp>
    </p:spTree>
    <p:extLst>
      <p:ext uri="{BB962C8B-B14F-4D97-AF65-F5344CB8AC3E}">
        <p14:creationId xmlns:p14="http://schemas.microsoft.com/office/powerpoint/2010/main" val="3239982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937631665"/>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1143000"/>
            <a:ext cx="8229600" cy="1143000"/>
          </a:xfrm>
        </p:spPr>
        <p:txBody>
          <a:bodyPr>
            <a:normAutofit/>
          </a:bodyPr>
          <a:lstStyle/>
          <a:p>
            <a:r>
              <a:rPr lang="en-US" sz="6000" b="1" dirty="0" smtClean="0">
                <a:solidFill>
                  <a:schemeClr val="accent2"/>
                </a:solidFill>
              </a:rPr>
              <a:t>Structure Types</a:t>
            </a:r>
            <a:endParaRPr lang="en-US" sz="6000" b="1" dirty="0">
              <a:solidFill>
                <a:schemeClr val="accent2"/>
              </a:solidFill>
            </a:endParaRPr>
          </a:p>
        </p:txBody>
      </p:sp>
      <p:sp>
        <p:nvSpPr>
          <p:cNvPr id="5" name="Black background"/>
          <p:cNvSpPr/>
          <p:nvPr/>
        </p:nvSpPr>
        <p:spPr>
          <a:xfrm>
            <a:off x="0" y="228600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erif"/>
          <p:cNvSpPr txBox="1"/>
          <p:nvPr/>
        </p:nvSpPr>
        <p:spPr>
          <a:xfrm>
            <a:off x="651164" y="3464004"/>
            <a:ext cx="7924800" cy="2215991"/>
          </a:xfrm>
          <a:prstGeom prst="rect">
            <a:avLst/>
          </a:prstGeom>
          <a:noFill/>
        </p:spPr>
        <p:txBody>
          <a:bodyPr wrap="square" rtlCol="0">
            <a:spAutoFit/>
          </a:bodyPr>
          <a:lstStyle/>
          <a:p>
            <a:pPr algn="ctr"/>
            <a:r>
              <a:rPr lang="en-US" sz="13800" dirty="0" smtClean="0">
                <a:solidFill>
                  <a:schemeClr val="bg1"/>
                </a:solidFill>
                <a:latin typeface="Georgia" pitchFamily="18" charset="0"/>
              </a:rPr>
              <a:t>Serif</a:t>
            </a:r>
            <a:endParaRPr lang="en-US" sz="13800" dirty="0">
              <a:solidFill>
                <a:schemeClr val="bg1"/>
              </a:solidFill>
              <a:latin typeface="Georgia" pitchFamily="18" charset="0"/>
            </a:endParaRPr>
          </a:p>
        </p:txBody>
      </p:sp>
      <p:grpSp>
        <p:nvGrpSpPr>
          <p:cNvPr id="33" name="Serif Circles"/>
          <p:cNvGrpSpPr/>
          <p:nvPr/>
        </p:nvGrpSpPr>
        <p:grpSpPr>
          <a:xfrm>
            <a:off x="2632364" y="3719944"/>
            <a:ext cx="4073236" cy="1766456"/>
            <a:chOff x="2632364" y="3719944"/>
            <a:chExt cx="4073236" cy="1766456"/>
          </a:xfrm>
        </p:grpSpPr>
        <p:sp>
          <p:nvSpPr>
            <p:cNvPr id="8" name="Oval 7"/>
            <p:cNvSpPr/>
            <p:nvPr/>
          </p:nvSpPr>
          <p:spPr>
            <a:xfrm>
              <a:off x="3276600" y="3872344"/>
              <a:ext cx="609600" cy="609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632364" y="4696688"/>
              <a:ext cx="609600" cy="609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565073" y="4156361"/>
              <a:ext cx="609600" cy="609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572000" y="4876800"/>
              <a:ext cx="609600" cy="609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096000" y="3719944"/>
              <a:ext cx="609600" cy="609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5867400" y="4862945"/>
              <a:ext cx="609600" cy="609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Sans Serif"/>
          <p:cNvSpPr txBox="1"/>
          <p:nvPr/>
        </p:nvSpPr>
        <p:spPr>
          <a:xfrm>
            <a:off x="0" y="3429000"/>
            <a:ext cx="9144000" cy="2215991"/>
          </a:xfrm>
          <a:prstGeom prst="rect">
            <a:avLst/>
          </a:prstGeom>
          <a:noFill/>
        </p:spPr>
        <p:txBody>
          <a:bodyPr wrap="square" rtlCol="0">
            <a:spAutoFit/>
          </a:bodyPr>
          <a:lstStyle/>
          <a:p>
            <a:pPr algn="ctr"/>
            <a:r>
              <a:rPr lang="en-US" sz="13800" dirty="0" smtClean="0">
                <a:solidFill>
                  <a:schemeClr val="bg1"/>
                </a:solidFill>
                <a:latin typeface="Trebuchet MS" pitchFamily="34" charset="0"/>
                <a:ea typeface="Verdana" pitchFamily="34" charset="0"/>
                <a:cs typeface="Verdana" pitchFamily="34" charset="0"/>
              </a:rPr>
              <a:t>Sans Serif</a:t>
            </a:r>
            <a:endParaRPr lang="en-US" sz="13800" dirty="0">
              <a:solidFill>
                <a:schemeClr val="bg1"/>
              </a:solidFill>
              <a:latin typeface="Trebuchet MS" pitchFamily="34" charset="0"/>
              <a:ea typeface="Verdana" pitchFamily="34" charset="0"/>
              <a:cs typeface="Verdana" pitchFamily="34" charset="0"/>
            </a:endParaRPr>
          </a:p>
        </p:txBody>
      </p:sp>
      <p:grpSp>
        <p:nvGrpSpPr>
          <p:cNvPr id="34" name="Sans Serif circles"/>
          <p:cNvGrpSpPr/>
          <p:nvPr/>
        </p:nvGrpSpPr>
        <p:grpSpPr>
          <a:xfrm>
            <a:off x="4648201" y="3560248"/>
            <a:ext cx="3927763" cy="1926152"/>
            <a:chOff x="4648201" y="3560248"/>
            <a:chExt cx="3927763" cy="1926152"/>
          </a:xfrm>
        </p:grpSpPr>
        <p:sp>
          <p:nvSpPr>
            <p:cNvPr id="16" name="Oval 15"/>
            <p:cNvSpPr/>
            <p:nvPr/>
          </p:nvSpPr>
          <p:spPr>
            <a:xfrm>
              <a:off x="5105400" y="3719944"/>
              <a:ext cx="609600" cy="609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4648201" y="4876800"/>
              <a:ext cx="609600" cy="609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a:off x="6400800" y="3927395"/>
              <a:ext cx="609600" cy="609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6477000" y="4862945"/>
              <a:ext cx="609600" cy="609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7966364" y="3560248"/>
              <a:ext cx="609600" cy="609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7689273" y="4876800"/>
              <a:ext cx="609600" cy="609600"/>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Fancy"/>
          <p:cNvGrpSpPr/>
          <p:nvPr/>
        </p:nvGrpSpPr>
        <p:grpSpPr>
          <a:xfrm>
            <a:off x="685800" y="2819400"/>
            <a:ext cx="7924800" cy="3040797"/>
            <a:chOff x="685800" y="2819400"/>
            <a:chExt cx="7924800" cy="3040797"/>
          </a:xfrm>
        </p:grpSpPr>
        <p:sp>
          <p:nvSpPr>
            <p:cNvPr id="24" name="TextBox 23"/>
            <p:cNvSpPr txBox="1"/>
            <p:nvPr/>
          </p:nvSpPr>
          <p:spPr>
            <a:xfrm>
              <a:off x="685800" y="2819400"/>
              <a:ext cx="7924800" cy="2215991"/>
            </a:xfrm>
            <a:prstGeom prst="rect">
              <a:avLst/>
            </a:prstGeom>
            <a:noFill/>
          </p:spPr>
          <p:txBody>
            <a:bodyPr wrap="square" rtlCol="0">
              <a:spAutoFit/>
            </a:bodyPr>
            <a:lstStyle/>
            <a:p>
              <a:pPr algn="ctr"/>
              <a:r>
                <a:rPr lang="en-US" sz="13800" dirty="0" smtClean="0">
                  <a:solidFill>
                    <a:schemeClr val="bg1"/>
                  </a:solidFill>
                  <a:latin typeface="Harlow Solid Italic" pitchFamily="82" charset="0"/>
                </a:rPr>
                <a:t>Fancy</a:t>
              </a:r>
              <a:endParaRPr lang="en-US" sz="13800" dirty="0">
                <a:solidFill>
                  <a:schemeClr val="bg1"/>
                </a:solidFill>
                <a:latin typeface="Harlow Solid Italic" pitchFamily="82" charset="0"/>
              </a:endParaRPr>
            </a:p>
          </p:txBody>
        </p:sp>
        <p:sp>
          <p:nvSpPr>
            <p:cNvPr id="31" name="TextBox 30"/>
            <p:cNvSpPr txBox="1"/>
            <p:nvPr/>
          </p:nvSpPr>
          <p:spPr>
            <a:xfrm>
              <a:off x="685800" y="5029200"/>
              <a:ext cx="7924800" cy="830997"/>
            </a:xfrm>
            <a:prstGeom prst="rect">
              <a:avLst/>
            </a:prstGeom>
            <a:noFill/>
          </p:spPr>
          <p:txBody>
            <a:bodyPr wrap="square" rtlCol="0">
              <a:spAutoFit/>
            </a:bodyPr>
            <a:lstStyle/>
            <a:p>
              <a:pPr algn="ctr"/>
              <a:r>
                <a:rPr lang="en-US" sz="4800" i="1" dirty="0" smtClean="0">
                  <a:solidFill>
                    <a:schemeClr val="accent2"/>
                  </a:solidFill>
                </a:rPr>
                <a:t>Script &amp; Decorative</a:t>
              </a:r>
              <a:endParaRPr lang="en-US" sz="4800" i="1" dirty="0">
                <a:solidFill>
                  <a:schemeClr val="accent2"/>
                </a:solidFill>
              </a:endParaRPr>
            </a:p>
          </p:txBody>
        </p:sp>
      </p:grpSp>
    </p:spTree>
    <p:extLst>
      <p:ext uri="{BB962C8B-B14F-4D97-AF65-F5344CB8AC3E}">
        <p14:creationId xmlns:p14="http://schemas.microsoft.com/office/powerpoint/2010/main" val="894127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1000"/>
                                        <p:tgtEl>
                                          <p:spTgt spid="6"/>
                                        </p:tgtEl>
                                      </p:cBhvr>
                                    </p:animEffect>
                                    <p:set>
                                      <p:cBhvr>
                                        <p:cTn id="12" dur="1" fill="hold">
                                          <p:stCondLst>
                                            <p:cond delay="999"/>
                                          </p:stCondLst>
                                        </p:cTn>
                                        <p:tgtEl>
                                          <p:spTgt spid="6"/>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1000"/>
                                        <p:tgtEl>
                                          <p:spTgt spid="33"/>
                                        </p:tgtEl>
                                      </p:cBhvr>
                                    </p:animEffect>
                                    <p:set>
                                      <p:cBhvr>
                                        <p:cTn id="15" dur="1" fill="hold">
                                          <p:stCondLst>
                                            <p:cond delay="999"/>
                                          </p:stCondLst>
                                        </p:cTn>
                                        <p:tgtEl>
                                          <p:spTgt spid="33"/>
                                        </p:tgtEl>
                                        <p:attrNameLst>
                                          <p:attrName>style.visibility</p:attrName>
                                        </p:attrNameLst>
                                      </p:cBhvr>
                                      <p:to>
                                        <p:strVal val="hidden"/>
                                      </p:to>
                                    </p:set>
                                  </p:childTnLst>
                                </p:cTn>
                              </p:par>
                            </p:childTnLst>
                          </p:cTn>
                        </p:par>
                        <p:par>
                          <p:cTn id="16" fill="hold">
                            <p:stCondLst>
                              <p:cond delay="1000"/>
                            </p:stCondLst>
                            <p:childTnLst>
                              <p:par>
                                <p:cTn id="17" presetID="10" presetClass="entr" presetSubtype="0" fill="hold" grpId="0" nodeType="afterEffect">
                                  <p:stCondLst>
                                    <p:cond delay="25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childTnLst>
                                </p:cTn>
                              </p:par>
                            </p:childTnLst>
                          </p:cTn>
                        </p:par>
                        <p:par>
                          <p:cTn id="20" fill="hold">
                            <p:stCondLst>
                              <p:cond delay="2250"/>
                            </p:stCondLst>
                            <p:childTnLst>
                              <p:par>
                                <p:cTn id="21" presetID="10" presetClass="entr" presetSubtype="0" fill="hold" nodeType="afterEffect">
                                  <p:stCondLst>
                                    <p:cond delay="100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1000"/>
                                        <p:tgtEl>
                                          <p:spTgt spid="34"/>
                                        </p:tgtEl>
                                      </p:cBhvr>
                                    </p:animEffect>
                                    <p:set>
                                      <p:cBhvr>
                                        <p:cTn id="28" dur="1" fill="hold">
                                          <p:stCondLst>
                                            <p:cond delay="999"/>
                                          </p:stCondLst>
                                        </p:cTn>
                                        <p:tgtEl>
                                          <p:spTgt spid="34"/>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1000"/>
                                        <p:tgtEl>
                                          <p:spTgt spid="15"/>
                                        </p:tgtEl>
                                      </p:cBhvr>
                                    </p:animEffect>
                                    <p:set>
                                      <p:cBhvr>
                                        <p:cTn id="31" dur="1" fill="hold">
                                          <p:stCondLst>
                                            <p:cond delay="999"/>
                                          </p:stCondLst>
                                        </p:cTn>
                                        <p:tgtEl>
                                          <p:spTgt spid="15"/>
                                        </p:tgtEl>
                                        <p:attrNameLst>
                                          <p:attrName>style.visibility</p:attrName>
                                        </p:attrNameLst>
                                      </p:cBhvr>
                                      <p:to>
                                        <p:strVal val="hidden"/>
                                      </p:to>
                                    </p:set>
                                  </p:childTnLst>
                                </p:cTn>
                              </p:par>
                            </p:childTnLst>
                          </p:cTn>
                        </p:par>
                        <p:par>
                          <p:cTn id="32" fill="hold">
                            <p:stCondLst>
                              <p:cond delay="1000"/>
                            </p:stCondLst>
                            <p:childTnLst>
                              <p:par>
                                <p:cTn id="33" presetID="10" presetClass="entr" presetSubtype="0" fill="hold" nodeType="afterEffect">
                                  <p:stCondLst>
                                    <p:cond delay="25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15"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2727472080"/>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533400"/>
            <a:ext cx="8229600" cy="1143000"/>
          </a:xfrm>
        </p:spPr>
        <p:txBody>
          <a:bodyPr>
            <a:normAutofit fontScale="90000"/>
          </a:bodyPr>
          <a:lstStyle/>
          <a:p>
            <a:r>
              <a:rPr lang="en-US" sz="6000" b="1" dirty="0" smtClean="0">
                <a:solidFill>
                  <a:schemeClr val="accent2"/>
                </a:solidFill>
              </a:rPr>
              <a:t>Using Typefaces Together</a:t>
            </a:r>
            <a:endParaRPr lang="en-US" sz="6000" b="1" dirty="0">
              <a:solidFill>
                <a:schemeClr val="accent2"/>
              </a:solidFill>
            </a:endParaRPr>
          </a:p>
        </p:txBody>
      </p:sp>
      <p:sp>
        <p:nvSpPr>
          <p:cNvPr id="5" name="Black background"/>
          <p:cNvSpPr/>
          <p:nvPr/>
        </p:nvSpPr>
        <p:spPr>
          <a:xfrm>
            <a:off x="0" y="228600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lin Sans FB" pitchFamily="34" charset="0"/>
            </a:endParaRPr>
          </a:p>
        </p:txBody>
      </p:sp>
      <p:grpSp>
        <p:nvGrpSpPr>
          <p:cNvPr id="23" name="Don't"/>
          <p:cNvGrpSpPr/>
          <p:nvPr/>
        </p:nvGrpSpPr>
        <p:grpSpPr>
          <a:xfrm>
            <a:off x="433552" y="2569779"/>
            <a:ext cx="8253248" cy="3642366"/>
            <a:chOff x="433552" y="2569779"/>
            <a:chExt cx="8253248" cy="3642366"/>
          </a:xfrm>
        </p:grpSpPr>
        <p:grpSp>
          <p:nvGrpSpPr>
            <p:cNvPr id="22" name="Group 21"/>
            <p:cNvGrpSpPr/>
            <p:nvPr/>
          </p:nvGrpSpPr>
          <p:grpSpPr>
            <a:xfrm>
              <a:off x="433552" y="2590800"/>
              <a:ext cx="3657600" cy="3621345"/>
              <a:chOff x="433552" y="2590800"/>
              <a:chExt cx="3657600" cy="3621345"/>
            </a:xfrm>
          </p:grpSpPr>
          <p:sp>
            <p:nvSpPr>
              <p:cNvPr id="3" name="TextBox 2"/>
              <p:cNvSpPr txBox="1"/>
              <p:nvPr/>
            </p:nvSpPr>
            <p:spPr>
              <a:xfrm>
                <a:off x="433552" y="3657600"/>
                <a:ext cx="3657600" cy="2554545"/>
              </a:xfrm>
              <a:prstGeom prst="rect">
                <a:avLst/>
              </a:prstGeom>
              <a:noFill/>
            </p:spPr>
            <p:txBody>
              <a:bodyPr wrap="square" rtlCol="0">
                <a:spAutoFit/>
              </a:bodyPr>
              <a:lstStyle/>
              <a:p>
                <a:pPr algn="ctr"/>
                <a:r>
                  <a:rPr lang="en-US" sz="4000" dirty="0" smtClean="0">
                    <a:solidFill>
                      <a:schemeClr val="bg1">
                        <a:lumMod val="95000"/>
                      </a:schemeClr>
                    </a:solidFill>
                    <a:latin typeface="Mistral" pitchFamily="66" charset="0"/>
                  </a:rPr>
                  <a:t>Typeface 1</a:t>
                </a:r>
              </a:p>
              <a:p>
                <a:pPr algn="ctr"/>
                <a:r>
                  <a:rPr lang="en-US" sz="4000" dirty="0" smtClean="0">
                    <a:solidFill>
                      <a:schemeClr val="bg1">
                        <a:lumMod val="95000"/>
                      </a:schemeClr>
                    </a:solidFill>
                    <a:latin typeface="Miriam Fixed" pitchFamily="49" charset="-79"/>
                    <a:cs typeface="Miriam Fixed" pitchFamily="49" charset="-79"/>
                  </a:rPr>
                  <a:t>Typeface 2</a:t>
                </a:r>
              </a:p>
              <a:p>
                <a:pPr algn="ctr"/>
                <a:r>
                  <a:rPr lang="en-US" sz="4000" dirty="0" smtClean="0">
                    <a:solidFill>
                      <a:schemeClr val="bg1">
                        <a:lumMod val="95000"/>
                      </a:schemeClr>
                    </a:solidFill>
                    <a:latin typeface="Vrinda" pitchFamily="34" charset="0"/>
                    <a:cs typeface="Vrinda" pitchFamily="34" charset="0"/>
                  </a:rPr>
                  <a:t>Typeface 3</a:t>
                </a:r>
              </a:p>
              <a:p>
                <a:pPr algn="ctr"/>
                <a:r>
                  <a:rPr lang="en-US" sz="4000" dirty="0" smtClean="0">
                    <a:solidFill>
                      <a:schemeClr val="bg1">
                        <a:lumMod val="95000"/>
                      </a:schemeClr>
                    </a:solidFill>
                    <a:latin typeface="Vivaldi" pitchFamily="66" charset="0"/>
                  </a:rPr>
                  <a:t>Typeface 4</a:t>
                </a:r>
                <a:endParaRPr lang="en-US" sz="4000" dirty="0">
                  <a:solidFill>
                    <a:schemeClr val="bg1">
                      <a:lumMod val="95000"/>
                    </a:schemeClr>
                  </a:solidFill>
                  <a:latin typeface="Vivaldi" pitchFamily="66" charset="0"/>
                </a:endParaRPr>
              </a:p>
            </p:txBody>
          </p:sp>
          <p:sp>
            <p:nvSpPr>
              <p:cNvPr id="14" name="TextBox 13"/>
              <p:cNvSpPr txBox="1"/>
              <p:nvPr/>
            </p:nvSpPr>
            <p:spPr>
              <a:xfrm>
                <a:off x="433552" y="2590800"/>
                <a:ext cx="3657600" cy="769441"/>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rPr>
                  <a:t>Too Different</a:t>
                </a:r>
                <a:endParaRPr lang="en-US" sz="4400" b="1" dirty="0">
                  <a:solidFill>
                    <a:schemeClr val="bg1"/>
                  </a:solidFill>
                  <a:effectLst>
                    <a:outerShdw blurRad="38100" dist="38100" dir="2700000" algn="tl">
                      <a:srgbClr val="000000">
                        <a:alpha val="43137"/>
                      </a:srgbClr>
                    </a:outerShdw>
                  </a:effectLst>
                </a:endParaRPr>
              </a:p>
            </p:txBody>
          </p:sp>
        </p:grpSp>
        <p:grpSp>
          <p:nvGrpSpPr>
            <p:cNvPr id="28" name="Group 27"/>
            <p:cNvGrpSpPr/>
            <p:nvPr/>
          </p:nvGrpSpPr>
          <p:grpSpPr>
            <a:xfrm>
              <a:off x="5029200" y="2569779"/>
              <a:ext cx="3657600" cy="3621345"/>
              <a:chOff x="433552" y="2590800"/>
              <a:chExt cx="3657600" cy="3621345"/>
            </a:xfrm>
          </p:grpSpPr>
          <p:sp>
            <p:nvSpPr>
              <p:cNvPr id="29" name="TextBox 28"/>
              <p:cNvSpPr txBox="1"/>
              <p:nvPr/>
            </p:nvSpPr>
            <p:spPr>
              <a:xfrm>
                <a:off x="433552" y="3657600"/>
                <a:ext cx="3657600" cy="2554545"/>
              </a:xfrm>
              <a:prstGeom prst="rect">
                <a:avLst/>
              </a:prstGeom>
              <a:noFill/>
            </p:spPr>
            <p:txBody>
              <a:bodyPr wrap="square" rtlCol="0">
                <a:spAutoFit/>
              </a:bodyPr>
              <a:lstStyle/>
              <a:p>
                <a:pPr algn="ctr"/>
                <a:r>
                  <a:rPr lang="en-US" sz="4000" dirty="0" smtClean="0">
                    <a:solidFill>
                      <a:schemeClr val="bg1">
                        <a:lumMod val="95000"/>
                      </a:schemeClr>
                    </a:solidFill>
                    <a:latin typeface="Arial" pitchFamily="34" charset="0"/>
                    <a:cs typeface="Arial" pitchFamily="34" charset="0"/>
                  </a:rPr>
                  <a:t>Typeface 1</a:t>
                </a:r>
              </a:p>
              <a:p>
                <a:pPr algn="ctr"/>
                <a:r>
                  <a:rPr lang="en-US" sz="4000" dirty="0" smtClean="0">
                    <a:solidFill>
                      <a:schemeClr val="bg1">
                        <a:lumMod val="95000"/>
                      </a:schemeClr>
                    </a:solidFill>
                    <a:latin typeface="Berlin Sans FB" pitchFamily="34" charset="0"/>
                    <a:cs typeface="Miriam Fixed" pitchFamily="49" charset="-79"/>
                  </a:rPr>
                  <a:t>Typeface 2</a:t>
                </a:r>
              </a:p>
              <a:p>
                <a:pPr algn="ctr"/>
                <a:r>
                  <a:rPr lang="en-US" sz="4000" dirty="0" smtClean="0">
                    <a:solidFill>
                      <a:schemeClr val="bg1">
                        <a:lumMod val="95000"/>
                      </a:schemeClr>
                    </a:solidFill>
                    <a:latin typeface="Vrinda" pitchFamily="34" charset="0"/>
                    <a:cs typeface="Vrinda" pitchFamily="34" charset="0"/>
                  </a:rPr>
                  <a:t>Typeface 3</a:t>
                </a:r>
              </a:p>
              <a:p>
                <a:pPr algn="ctr"/>
                <a:r>
                  <a:rPr lang="en-US" sz="4000" dirty="0" smtClean="0">
                    <a:solidFill>
                      <a:schemeClr val="bg1">
                        <a:lumMod val="95000"/>
                      </a:schemeClr>
                    </a:solidFill>
                    <a:latin typeface="Trebuchet MS" pitchFamily="34" charset="0"/>
                  </a:rPr>
                  <a:t>Typeface 4</a:t>
                </a:r>
                <a:endParaRPr lang="en-US" sz="4000" dirty="0">
                  <a:solidFill>
                    <a:schemeClr val="bg1">
                      <a:lumMod val="95000"/>
                    </a:schemeClr>
                  </a:solidFill>
                  <a:latin typeface="Trebuchet MS" pitchFamily="34" charset="0"/>
                </a:endParaRPr>
              </a:p>
            </p:txBody>
          </p:sp>
          <p:sp>
            <p:nvSpPr>
              <p:cNvPr id="30" name="TextBox 29"/>
              <p:cNvSpPr txBox="1"/>
              <p:nvPr/>
            </p:nvSpPr>
            <p:spPr>
              <a:xfrm>
                <a:off x="433552" y="2590800"/>
                <a:ext cx="3657600" cy="769441"/>
              </a:xfrm>
              <a:prstGeom prst="rect">
                <a:avLst/>
              </a:prstGeom>
              <a:noFill/>
            </p:spPr>
            <p:txBody>
              <a:bodyPr wrap="square" rtlCol="0">
                <a:spAutoFit/>
              </a:bodyPr>
              <a:lstStyle/>
              <a:p>
                <a:pPr algn="ctr"/>
                <a:r>
                  <a:rPr lang="en-US" sz="4400" b="1" dirty="0" smtClean="0">
                    <a:solidFill>
                      <a:schemeClr val="bg1"/>
                    </a:solidFill>
                    <a:effectLst>
                      <a:outerShdw blurRad="38100" dist="38100" dir="2700000" algn="tl">
                        <a:srgbClr val="000000">
                          <a:alpha val="43137"/>
                        </a:srgbClr>
                      </a:outerShdw>
                    </a:effectLst>
                  </a:rPr>
                  <a:t>Too Similar</a:t>
                </a:r>
                <a:endParaRPr lang="en-US" sz="4400" b="1" dirty="0">
                  <a:solidFill>
                    <a:schemeClr val="bg1"/>
                  </a:solidFill>
                  <a:effectLst>
                    <a:outerShdw blurRad="38100" dist="38100" dir="2700000" algn="tl">
                      <a:srgbClr val="000000">
                        <a:alpha val="43137"/>
                      </a:srgbClr>
                    </a:outerShdw>
                  </a:effectLst>
                </a:endParaRPr>
              </a:p>
            </p:txBody>
          </p:sp>
        </p:grpSp>
      </p:grpSp>
      <p:sp>
        <p:nvSpPr>
          <p:cNvPr id="25" name="Do"/>
          <p:cNvSpPr txBox="1"/>
          <p:nvPr/>
        </p:nvSpPr>
        <p:spPr>
          <a:xfrm>
            <a:off x="597776" y="2819400"/>
            <a:ext cx="7948448" cy="3323987"/>
          </a:xfrm>
          <a:prstGeom prst="rect">
            <a:avLst/>
          </a:prstGeom>
          <a:noFill/>
        </p:spPr>
        <p:txBody>
          <a:bodyPr wrap="square" rtlCol="0">
            <a:spAutoFit/>
          </a:bodyPr>
          <a:lstStyle/>
          <a:p>
            <a:pPr algn="ctr"/>
            <a:r>
              <a:rPr lang="en-US" sz="13800" dirty="0" smtClean="0">
                <a:solidFill>
                  <a:schemeClr val="bg1">
                    <a:lumMod val="95000"/>
                  </a:schemeClr>
                </a:solidFill>
                <a:latin typeface="Modern No. 20" pitchFamily="18" charset="0"/>
              </a:rPr>
              <a:t>1 Serif</a:t>
            </a:r>
          </a:p>
          <a:p>
            <a:pPr algn="ctr"/>
            <a:r>
              <a:rPr lang="en-US" sz="7200" dirty="0" smtClean="0">
                <a:solidFill>
                  <a:schemeClr val="bg1">
                    <a:lumMod val="95000"/>
                  </a:schemeClr>
                </a:solidFill>
                <a:latin typeface="Verdana" pitchFamily="34" charset="0"/>
                <a:ea typeface="Verdana" pitchFamily="34" charset="0"/>
                <a:cs typeface="Verdana" pitchFamily="34" charset="0"/>
              </a:rPr>
              <a:t>1 Sans Serif</a:t>
            </a:r>
            <a:endParaRPr lang="en-US" sz="7200" dirty="0">
              <a:solidFill>
                <a:schemeClr val="bg1">
                  <a:lumMod val="95000"/>
                </a:scheme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419856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3"/>
                                        </p:tgtEl>
                                      </p:cBhvr>
                                    </p:animEffect>
                                    <p:set>
                                      <p:cBhvr>
                                        <p:cTn id="7" dur="1" fill="hold">
                                          <p:stCondLst>
                                            <p:cond delay="999"/>
                                          </p:stCondLst>
                                        </p:cTn>
                                        <p:tgtEl>
                                          <p:spTgt spid="23"/>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25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1070883127"/>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228600" y="2787521"/>
            <a:ext cx="4114800" cy="1143000"/>
          </a:xfrm>
        </p:spPr>
        <p:txBody>
          <a:bodyPr>
            <a:normAutofit/>
          </a:bodyPr>
          <a:lstStyle/>
          <a:p>
            <a:r>
              <a:rPr lang="en-US" sz="6000" b="1" dirty="0" smtClean="0">
                <a:solidFill>
                  <a:schemeClr val="accent2"/>
                </a:solidFill>
              </a:rPr>
              <a:t>Size</a:t>
            </a:r>
            <a:endParaRPr lang="en-US" sz="6000" b="1" dirty="0">
              <a:solidFill>
                <a:schemeClr val="accent2"/>
              </a:solidFill>
            </a:endParaRPr>
          </a:p>
        </p:txBody>
      </p:sp>
      <p:sp>
        <p:nvSpPr>
          <p:cNvPr id="5" name="Black background"/>
          <p:cNvSpPr/>
          <p:nvPr/>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24400" y="850642"/>
            <a:ext cx="4267200" cy="5016758"/>
          </a:xfrm>
          <a:prstGeom prst="rect">
            <a:avLst/>
          </a:prstGeom>
          <a:noFill/>
        </p:spPr>
        <p:txBody>
          <a:bodyPr wrap="square" rtlCol="0">
            <a:spAutoFit/>
          </a:bodyPr>
          <a:lstStyle/>
          <a:p>
            <a:r>
              <a:rPr lang="en-US" sz="1200" dirty="0" smtClean="0">
                <a:solidFill>
                  <a:schemeClr val="bg1"/>
                </a:solidFill>
              </a:rPr>
              <a:t>12 </a:t>
            </a:r>
            <a:r>
              <a:rPr lang="en-US" sz="1200" dirty="0" err="1" smtClean="0">
                <a:solidFill>
                  <a:schemeClr val="bg1"/>
                </a:solidFill>
              </a:rPr>
              <a:t>pt</a:t>
            </a:r>
            <a:endParaRPr lang="en-US" sz="1200" dirty="0" smtClean="0">
              <a:solidFill>
                <a:schemeClr val="bg1"/>
              </a:solidFill>
            </a:endParaRPr>
          </a:p>
          <a:p>
            <a:r>
              <a:rPr lang="en-US" dirty="0" smtClean="0">
                <a:solidFill>
                  <a:schemeClr val="bg1"/>
                </a:solidFill>
              </a:rPr>
              <a:t>18 </a:t>
            </a:r>
            <a:r>
              <a:rPr lang="en-US" dirty="0" err="1" smtClean="0">
                <a:solidFill>
                  <a:schemeClr val="bg1"/>
                </a:solidFill>
              </a:rPr>
              <a:t>pt</a:t>
            </a:r>
            <a:endParaRPr lang="en-US" dirty="0" smtClean="0">
              <a:solidFill>
                <a:schemeClr val="bg1"/>
              </a:solidFill>
            </a:endParaRPr>
          </a:p>
          <a:p>
            <a:r>
              <a:rPr lang="en-US" sz="2800" dirty="0" smtClean="0">
                <a:solidFill>
                  <a:schemeClr val="bg1"/>
                </a:solidFill>
              </a:rPr>
              <a:t>28 </a:t>
            </a:r>
            <a:r>
              <a:rPr lang="en-US" sz="2800" dirty="0" err="1" smtClean="0">
                <a:solidFill>
                  <a:schemeClr val="bg1"/>
                </a:solidFill>
              </a:rPr>
              <a:t>pt</a:t>
            </a:r>
            <a:endParaRPr lang="en-US" sz="2800" dirty="0" smtClean="0">
              <a:solidFill>
                <a:schemeClr val="bg1"/>
              </a:solidFill>
            </a:endParaRPr>
          </a:p>
          <a:p>
            <a:r>
              <a:rPr lang="en-US" sz="4000" dirty="0" smtClean="0">
                <a:solidFill>
                  <a:schemeClr val="bg1"/>
                </a:solidFill>
              </a:rPr>
              <a:t>40 </a:t>
            </a:r>
            <a:r>
              <a:rPr lang="en-US" sz="4000" dirty="0" err="1" smtClean="0">
                <a:solidFill>
                  <a:schemeClr val="bg1"/>
                </a:solidFill>
              </a:rPr>
              <a:t>pt</a:t>
            </a:r>
            <a:endParaRPr lang="en-US" sz="4000" dirty="0" smtClean="0">
              <a:solidFill>
                <a:schemeClr val="bg1"/>
              </a:solidFill>
            </a:endParaRPr>
          </a:p>
          <a:p>
            <a:r>
              <a:rPr lang="en-US" sz="5400" dirty="0" smtClean="0">
                <a:solidFill>
                  <a:schemeClr val="bg1"/>
                </a:solidFill>
              </a:rPr>
              <a:t>54 </a:t>
            </a:r>
            <a:r>
              <a:rPr lang="en-US" sz="5400" dirty="0" err="1" smtClean="0">
                <a:solidFill>
                  <a:schemeClr val="bg1"/>
                </a:solidFill>
              </a:rPr>
              <a:t>pt</a:t>
            </a:r>
            <a:endParaRPr lang="en-US" sz="5400" dirty="0" smtClean="0">
              <a:solidFill>
                <a:schemeClr val="bg1"/>
              </a:solidFill>
            </a:endParaRPr>
          </a:p>
          <a:p>
            <a:r>
              <a:rPr lang="en-US" sz="7200" dirty="0" smtClean="0">
                <a:solidFill>
                  <a:schemeClr val="bg1"/>
                </a:solidFill>
              </a:rPr>
              <a:t>72 </a:t>
            </a:r>
            <a:r>
              <a:rPr lang="en-US" sz="7200" dirty="0" err="1" smtClean="0">
                <a:solidFill>
                  <a:schemeClr val="bg1"/>
                </a:solidFill>
              </a:rPr>
              <a:t>pt</a:t>
            </a:r>
            <a:endParaRPr lang="en-US" sz="7200" dirty="0" smtClean="0">
              <a:solidFill>
                <a:schemeClr val="bg1"/>
              </a:solidFill>
            </a:endParaRPr>
          </a:p>
          <a:p>
            <a:r>
              <a:rPr lang="en-US" sz="9600" dirty="0" smtClean="0">
                <a:solidFill>
                  <a:schemeClr val="bg1"/>
                </a:solidFill>
              </a:rPr>
              <a:t>96pt</a:t>
            </a:r>
          </a:p>
        </p:txBody>
      </p:sp>
    </p:spTree>
    <p:extLst>
      <p:ext uri="{BB962C8B-B14F-4D97-AF65-F5344CB8AC3E}">
        <p14:creationId xmlns:p14="http://schemas.microsoft.com/office/powerpoint/2010/main" val="1388746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1012924950"/>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3" name="Old"/>
          <p:cNvSpPr>
            <a:spLocks noGrp="1"/>
          </p:cNvSpPr>
          <p:nvPr>
            <p:ph idx="1"/>
          </p:nvPr>
        </p:nvSpPr>
        <p:spPr>
          <a:xfrm>
            <a:off x="457200" y="457200"/>
            <a:ext cx="8229600" cy="5943600"/>
          </a:xfrm>
        </p:spPr>
        <p:txBody>
          <a:bodyPr>
            <a:noAutofit/>
          </a:bodyPr>
          <a:lstStyle/>
          <a:p>
            <a:pPr marL="0" indent="0">
              <a:buNone/>
            </a:pPr>
            <a:r>
              <a:rPr lang="en-US" sz="1400" dirty="0"/>
              <a:t>Lorem </a:t>
            </a:r>
            <a:r>
              <a:rPr lang="en-US" sz="1400" dirty="0" err="1"/>
              <a:t>ipsum</a:t>
            </a:r>
            <a:r>
              <a:rPr lang="en-US" sz="1400" dirty="0"/>
              <a:t> </a:t>
            </a:r>
            <a:endParaRPr lang="en-US" sz="1400" dirty="0" smtClean="0"/>
          </a:p>
          <a:p>
            <a:pPr marL="0" indent="0">
              <a:buNone/>
            </a:pPr>
            <a:endParaRPr lang="en-US" sz="1400" dirty="0" smtClean="0"/>
          </a:p>
          <a:p>
            <a:pPr marL="0" indent="0">
              <a:buNone/>
            </a:pPr>
            <a:r>
              <a:rPr lang="en-US" sz="1400" dirty="0" smtClean="0"/>
              <a:t>Dolor </a:t>
            </a:r>
            <a:r>
              <a:rPr lang="en-US" sz="1400" dirty="0"/>
              <a:t>sit </a:t>
            </a:r>
            <a:r>
              <a:rPr lang="en-US" sz="1400" dirty="0" err="1" smtClean="0"/>
              <a:t>amet</a:t>
            </a:r>
            <a:r>
              <a:rPr lang="en-US" sz="1400" dirty="0" smtClean="0"/>
              <a:t>.</a:t>
            </a:r>
          </a:p>
          <a:p>
            <a:pPr marL="0" indent="0">
              <a:buNone/>
            </a:pPr>
            <a:r>
              <a:rPr lang="en-US" sz="1400" dirty="0" err="1" smtClean="0"/>
              <a:t>consectetur</a:t>
            </a:r>
            <a:r>
              <a:rPr lang="en-US" sz="1400" dirty="0" smtClean="0"/>
              <a:t> </a:t>
            </a:r>
            <a:r>
              <a:rPr lang="en-US" sz="1400" dirty="0" err="1"/>
              <a:t>adipiscing</a:t>
            </a:r>
            <a:r>
              <a:rPr lang="en-US" sz="1400" dirty="0"/>
              <a:t> </a:t>
            </a:r>
            <a:r>
              <a:rPr lang="en-US" sz="1400" dirty="0" err="1"/>
              <a:t>elit</a:t>
            </a:r>
            <a:r>
              <a:rPr lang="en-US" sz="1400" dirty="0"/>
              <a:t>. </a:t>
            </a:r>
            <a:r>
              <a:rPr lang="en-US" sz="1400" dirty="0" err="1"/>
              <a:t>Etiam</a:t>
            </a:r>
            <a:r>
              <a:rPr lang="en-US" sz="1400" dirty="0"/>
              <a:t> et </a:t>
            </a:r>
            <a:r>
              <a:rPr lang="en-US" sz="1400" dirty="0" err="1"/>
              <a:t>est</a:t>
            </a:r>
            <a:r>
              <a:rPr lang="en-US" sz="1400" dirty="0"/>
              <a:t> </a:t>
            </a:r>
            <a:r>
              <a:rPr lang="en-US" sz="1400" dirty="0" err="1"/>
              <a:t>nulla</a:t>
            </a:r>
            <a:r>
              <a:rPr lang="en-US" sz="1400" dirty="0"/>
              <a:t>. </a:t>
            </a:r>
            <a:r>
              <a:rPr lang="en-US" sz="1400" dirty="0" err="1"/>
              <a:t>Cras</a:t>
            </a:r>
            <a:r>
              <a:rPr lang="en-US" sz="1400" dirty="0"/>
              <a:t> </a:t>
            </a:r>
            <a:r>
              <a:rPr lang="en-US" sz="1400" dirty="0" err="1"/>
              <a:t>eu</a:t>
            </a:r>
            <a:r>
              <a:rPr lang="en-US" sz="1400" dirty="0"/>
              <a:t> </a:t>
            </a:r>
            <a:r>
              <a:rPr lang="en-US" sz="1400" dirty="0" err="1"/>
              <a:t>ipsum</a:t>
            </a:r>
            <a:r>
              <a:rPr lang="en-US" sz="1400" dirty="0"/>
              <a:t> </a:t>
            </a:r>
            <a:r>
              <a:rPr lang="en-US" sz="1400" dirty="0" err="1"/>
              <a:t>metus</a:t>
            </a:r>
            <a:r>
              <a:rPr lang="en-US" sz="1400" dirty="0"/>
              <a:t>. In </a:t>
            </a:r>
            <a:r>
              <a:rPr lang="en-US" sz="1400" dirty="0" err="1"/>
              <a:t>euismod</a:t>
            </a:r>
            <a:r>
              <a:rPr lang="en-US" sz="1400" dirty="0"/>
              <a:t> </a:t>
            </a:r>
            <a:r>
              <a:rPr lang="en-US" sz="1400" dirty="0" err="1"/>
              <a:t>pulvinar</a:t>
            </a:r>
            <a:r>
              <a:rPr lang="en-US" sz="1400" dirty="0"/>
              <a:t> </a:t>
            </a:r>
            <a:r>
              <a:rPr lang="en-US" sz="1400" dirty="0" err="1"/>
              <a:t>fringilla</a:t>
            </a:r>
            <a:r>
              <a:rPr lang="en-US" sz="1400" dirty="0"/>
              <a:t>. </a:t>
            </a:r>
            <a:r>
              <a:rPr lang="en-US" sz="1400" dirty="0" err="1"/>
              <a:t>Phasellus</a:t>
            </a:r>
            <a:r>
              <a:rPr lang="en-US" sz="1400" dirty="0"/>
              <a:t> </a:t>
            </a:r>
            <a:r>
              <a:rPr lang="en-US" sz="1400" dirty="0" err="1"/>
              <a:t>porta</a:t>
            </a:r>
            <a:r>
              <a:rPr lang="en-US" sz="1400" dirty="0"/>
              <a:t> </a:t>
            </a:r>
            <a:r>
              <a:rPr lang="en-US" sz="1400" dirty="0" err="1"/>
              <a:t>egestas</a:t>
            </a:r>
            <a:r>
              <a:rPr lang="en-US" sz="1400" dirty="0"/>
              <a:t> </a:t>
            </a:r>
            <a:r>
              <a:rPr lang="en-US" sz="1400" dirty="0" err="1"/>
              <a:t>enim</a:t>
            </a:r>
            <a:r>
              <a:rPr lang="en-US" sz="1400" dirty="0"/>
              <a:t>, a </a:t>
            </a:r>
            <a:r>
              <a:rPr lang="en-US" sz="1400" dirty="0" err="1"/>
              <a:t>adipiscing</a:t>
            </a:r>
            <a:r>
              <a:rPr lang="en-US" sz="1400" dirty="0"/>
              <a:t> lacus </a:t>
            </a:r>
            <a:r>
              <a:rPr lang="en-US" sz="1400" dirty="0" err="1"/>
              <a:t>sodales</a:t>
            </a:r>
            <a:r>
              <a:rPr lang="en-US" sz="1400" dirty="0"/>
              <a:t> vel. Integer </a:t>
            </a:r>
            <a:r>
              <a:rPr lang="en-US" sz="1400" dirty="0" err="1"/>
              <a:t>odio</a:t>
            </a:r>
            <a:r>
              <a:rPr lang="en-US" sz="1400" dirty="0"/>
              <a:t> ligula, </a:t>
            </a:r>
            <a:r>
              <a:rPr lang="en-US" sz="1400" dirty="0" err="1"/>
              <a:t>vehicula</a:t>
            </a:r>
            <a:r>
              <a:rPr lang="en-US" sz="1400" dirty="0"/>
              <a:t> in </a:t>
            </a:r>
            <a:r>
              <a:rPr lang="en-US" sz="1400" dirty="0" err="1"/>
              <a:t>scelerisque</a:t>
            </a:r>
            <a:r>
              <a:rPr lang="en-US" sz="1400" dirty="0"/>
              <a:t> in, </a:t>
            </a:r>
            <a:r>
              <a:rPr lang="en-US" sz="1400" dirty="0" err="1"/>
              <a:t>facilisis</a:t>
            </a:r>
            <a:r>
              <a:rPr lang="en-US" sz="1400" dirty="0"/>
              <a:t> ac </a:t>
            </a:r>
            <a:r>
              <a:rPr lang="en-US" sz="1400" dirty="0" err="1"/>
              <a:t>nibh</a:t>
            </a:r>
            <a:r>
              <a:rPr lang="en-US" sz="1400" dirty="0"/>
              <a:t>. </a:t>
            </a:r>
            <a:r>
              <a:rPr lang="en-US" sz="1400" dirty="0" err="1"/>
              <a:t>Praesent</a:t>
            </a:r>
            <a:r>
              <a:rPr lang="en-US" sz="1400" dirty="0"/>
              <a:t> a </a:t>
            </a:r>
            <a:r>
              <a:rPr lang="en-US" sz="1400" dirty="0" err="1"/>
              <a:t>eros</a:t>
            </a:r>
            <a:r>
              <a:rPr lang="en-US" sz="1400" dirty="0"/>
              <a:t> dui, </a:t>
            </a:r>
            <a:r>
              <a:rPr lang="en-US" sz="1400" dirty="0" err="1"/>
              <a:t>molestie</a:t>
            </a:r>
            <a:r>
              <a:rPr lang="en-US" sz="1400" dirty="0"/>
              <a:t> </a:t>
            </a:r>
            <a:r>
              <a:rPr lang="en-US" sz="1400" dirty="0" err="1"/>
              <a:t>feugiat</a:t>
            </a:r>
            <a:r>
              <a:rPr lang="en-US" sz="1400" dirty="0"/>
              <a:t> </a:t>
            </a:r>
            <a:r>
              <a:rPr lang="en-US" sz="1400" dirty="0" err="1"/>
              <a:t>ipsum</a:t>
            </a:r>
            <a:r>
              <a:rPr lang="en-US" sz="1400" dirty="0"/>
              <a:t>. Nam </a:t>
            </a:r>
            <a:r>
              <a:rPr lang="en-US" sz="1400" dirty="0" err="1"/>
              <a:t>neque</a:t>
            </a:r>
            <a:r>
              <a:rPr lang="en-US" sz="1400" dirty="0"/>
              <a:t> </a:t>
            </a:r>
            <a:r>
              <a:rPr lang="en-US" sz="1400" dirty="0" err="1"/>
              <a:t>tellus</a:t>
            </a:r>
            <a:r>
              <a:rPr lang="en-US" sz="1400" dirty="0"/>
              <a:t>, </a:t>
            </a:r>
            <a:r>
              <a:rPr lang="en-US" sz="1400" dirty="0" err="1"/>
              <a:t>interdum</a:t>
            </a:r>
            <a:r>
              <a:rPr lang="en-US" sz="1400" dirty="0"/>
              <a:t> </a:t>
            </a:r>
            <a:r>
              <a:rPr lang="en-US" sz="1400" dirty="0" err="1"/>
              <a:t>gravida</a:t>
            </a:r>
            <a:r>
              <a:rPr lang="en-US" sz="1400" dirty="0"/>
              <a:t> </a:t>
            </a:r>
            <a:r>
              <a:rPr lang="en-US" sz="1400" dirty="0" err="1"/>
              <a:t>feugiat</a:t>
            </a:r>
            <a:r>
              <a:rPr lang="en-US" sz="1400" dirty="0"/>
              <a:t> at, </a:t>
            </a:r>
            <a:r>
              <a:rPr lang="en-US" sz="1400" dirty="0" err="1"/>
              <a:t>facilisis</a:t>
            </a:r>
            <a:r>
              <a:rPr lang="en-US" sz="1400" dirty="0"/>
              <a:t> </a:t>
            </a:r>
            <a:r>
              <a:rPr lang="en-US" sz="1400" dirty="0" err="1"/>
              <a:t>eu</a:t>
            </a:r>
            <a:r>
              <a:rPr lang="en-US" sz="1400" dirty="0"/>
              <a:t> </a:t>
            </a:r>
            <a:r>
              <a:rPr lang="en-US" sz="1400" dirty="0" err="1"/>
              <a:t>lectus</a:t>
            </a:r>
            <a:r>
              <a:rPr lang="en-US" sz="1400" dirty="0"/>
              <a:t>. </a:t>
            </a:r>
            <a:r>
              <a:rPr lang="en-US" sz="1400" dirty="0" err="1"/>
              <a:t>Vestibulum</a:t>
            </a:r>
            <a:r>
              <a:rPr lang="en-US" sz="1400" dirty="0"/>
              <a:t> ante </a:t>
            </a:r>
            <a:r>
              <a:rPr lang="en-US" sz="1400" dirty="0" err="1"/>
              <a:t>ipsum</a:t>
            </a:r>
            <a:r>
              <a:rPr lang="en-US" sz="1400" dirty="0"/>
              <a:t> </a:t>
            </a:r>
            <a:r>
              <a:rPr lang="en-US" sz="1400" dirty="0" err="1"/>
              <a:t>primis</a:t>
            </a:r>
            <a:r>
              <a:rPr lang="en-US" sz="1400" dirty="0"/>
              <a:t> in </a:t>
            </a:r>
            <a:r>
              <a:rPr lang="en-US" sz="1400" dirty="0" err="1"/>
              <a:t>faucibus</a:t>
            </a:r>
            <a:r>
              <a:rPr lang="en-US" sz="1400" dirty="0"/>
              <a:t> </a:t>
            </a:r>
            <a:r>
              <a:rPr lang="en-US" sz="1400" dirty="0" err="1"/>
              <a:t>orci</a:t>
            </a:r>
            <a:r>
              <a:rPr lang="en-US" sz="1400" dirty="0"/>
              <a:t> </a:t>
            </a:r>
            <a:r>
              <a:rPr lang="en-US" sz="1400" dirty="0" err="1"/>
              <a:t>luctus</a:t>
            </a:r>
            <a:r>
              <a:rPr lang="en-US" sz="1400" dirty="0"/>
              <a:t> et </a:t>
            </a:r>
            <a:r>
              <a:rPr lang="en-US" sz="1400" dirty="0" err="1"/>
              <a:t>ultrices</a:t>
            </a:r>
            <a:r>
              <a:rPr lang="en-US" sz="1400" dirty="0"/>
              <a:t> </a:t>
            </a:r>
            <a:r>
              <a:rPr lang="en-US" sz="1400" dirty="0" err="1"/>
              <a:t>posuere</a:t>
            </a:r>
            <a:r>
              <a:rPr lang="en-US" sz="1400" dirty="0"/>
              <a:t> </a:t>
            </a:r>
            <a:r>
              <a:rPr lang="en-US" sz="1400" dirty="0" err="1"/>
              <a:t>cubilia</a:t>
            </a:r>
            <a:r>
              <a:rPr lang="en-US" sz="1400" dirty="0"/>
              <a:t> </a:t>
            </a:r>
            <a:r>
              <a:rPr lang="en-US" sz="1400" dirty="0" err="1"/>
              <a:t>Curae</a:t>
            </a:r>
            <a:r>
              <a:rPr lang="en-US" sz="1400" dirty="0"/>
              <a:t>; </a:t>
            </a:r>
            <a:r>
              <a:rPr lang="en-US" sz="1400" dirty="0" err="1"/>
              <a:t>Duis</a:t>
            </a:r>
            <a:r>
              <a:rPr lang="en-US" sz="1400" dirty="0"/>
              <a:t> </a:t>
            </a:r>
            <a:r>
              <a:rPr lang="en-US" sz="1400" dirty="0" err="1"/>
              <a:t>lorem</a:t>
            </a:r>
            <a:r>
              <a:rPr lang="en-US" sz="1400" dirty="0"/>
              <a:t> </a:t>
            </a:r>
            <a:r>
              <a:rPr lang="en-US" sz="1400" dirty="0" err="1"/>
              <a:t>felis</a:t>
            </a:r>
            <a:r>
              <a:rPr lang="en-US" sz="1400" dirty="0"/>
              <a:t>, </a:t>
            </a:r>
            <a:r>
              <a:rPr lang="en-US" sz="1400" dirty="0" err="1"/>
              <a:t>euismod</a:t>
            </a:r>
            <a:r>
              <a:rPr lang="en-US" sz="1400" dirty="0"/>
              <a:t> id </a:t>
            </a:r>
            <a:r>
              <a:rPr lang="en-US" sz="1400" dirty="0" err="1"/>
              <a:t>feugiat</a:t>
            </a:r>
            <a:r>
              <a:rPr lang="en-US" sz="1400" dirty="0"/>
              <a:t> a, </a:t>
            </a:r>
            <a:r>
              <a:rPr lang="en-US" sz="1400" dirty="0" err="1"/>
              <a:t>laoreet</a:t>
            </a:r>
            <a:r>
              <a:rPr lang="en-US" sz="1400" dirty="0"/>
              <a:t> sit </a:t>
            </a:r>
            <a:r>
              <a:rPr lang="en-US" sz="1400" dirty="0" err="1"/>
              <a:t>amet</a:t>
            </a:r>
            <a:r>
              <a:rPr lang="en-US" sz="1400" dirty="0"/>
              <a:t> </a:t>
            </a:r>
            <a:r>
              <a:rPr lang="en-US" sz="1400" dirty="0" err="1"/>
              <a:t>nunc</a:t>
            </a:r>
            <a:r>
              <a:rPr lang="en-US" sz="1400" dirty="0"/>
              <a:t>. </a:t>
            </a:r>
            <a:endParaRPr lang="en-US" sz="1400" dirty="0" smtClean="0"/>
          </a:p>
          <a:p>
            <a:pPr marL="0" indent="0">
              <a:buNone/>
            </a:pPr>
            <a:endParaRPr lang="en-US" sz="1400" dirty="0"/>
          </a:p>
          <a:p>
            <a:pPr marL="0" indent="0">
              <a:buNone/>
            </a:pPr>
            <a:r>
              <a:rPr lang="en-US" sz="1400" dirty="0" smtClean="0"/>
              <a:t>Maecenas </a:t>
            </a:r>
            <a:r>
              <a:rPr lang="en-US" sz="1400" dirty="0" err="1" smtClean="0"/>
              <a:t>pellentesque</a:t>
            </a:r>
            <a:endParaRPr lang="en-US" sz="1400" dirty="0" smtClean="0"/>
          </a:p>
          <a:p>
            <a:pPr marL="0" indent="0">
              <a:buNone/>
            </a:pPr>
            <a:r>
              <a:rPr lang="en-US" sz="1400" dirty="0"/>
              <a:t>L</a:t>
            </a:r>
            <a:r>
              <a:rPr lang="en-US" sz="1400" dirty="0" smtClean="0"/>
              <a:t>igula </a:t>
            </a:r>
            <a:r>
              <a:rPr lang="en-US" sz="1400" dirty="0" err="1"/>
              <a:t>eu</a:t>
            </a:r>
            <a:r>
              <a:rPr lang="en-US" sz="1400" dirty="0"/>
              <a:t> </a:t>
            </a:r>
            <a:r>
              <a:rPr lang="en-US" sz="1400" dirty="0" err="1"/>
              <a:t>ultricies</a:t>
            </a:r>
            <a:r>
              <a:rPr lang="en-US" sz="1400" dirty="0"/>
              <a:t> </a:t>
            </a:r>
            <a:r>
              <a:rPr lang="en-US" sz="1400" dirty="0" err="1"/>
              <a:t>luctus</a:t>
            </a:r>
            <a:r>
              <a:rPr lang="en-US" sz="1400" dirty="0"/>
              <a:t>, magna </a:t>
            </a:r>
            <a:r>
              <a:rPr lang="en-US" sz="1400" dirty="0" err="1"/>
              <a:t>elit</a:t>
            </a:r>
            <a:r>
              <a:rPr lang="en-US" sz="1400" dirty="0"/>
              <a:t> </a:t>
            </a:r>
            <a:r>
              <a:rPr lang="en-US" sz="1400" dirty="0" err="1"/>
              <a:t>pretium</a:t>
            </a:r>
            <a:r>
              <a:rPr lang="en-US" sz="1400" dirty="0"/>
              <a:t> </a:t>
            </a:r>
            <a:r>
              <a:rPr lang="en-US" sz="1400" dirty="0" err="1"/>
              <a:t>augue</a:t>
            </a:r>
            <a:r>
              <a:rPr lang="en-US" sz="1400" dirty="0"/>
              <a:t>, </a:t>
            </a:r>
            <a:r>
              <a:rPr lang="en-US" sz="1400" dirty="0" err="1"/>
              <a:t>ut</a:t>
            </a:r>
            <a:r>
              <a:rPr lang="en-US" sz="1400" dirty="0"/>
              <a:t> </a:t>
            </a:r>
            <a:r>
              <a:rPr lang="en-US" sz="1400" dirty="0" err="1"/>
              <a:t>placerat</a:t>
            </a:r>
            <a:r>
              <a:rPr lang="en-US" sz="1400" dirty="0"/>
              <a:t> </a:t>
            </a:r>
            <a:r>
              <a:rPr lang="en-US" sz="1400" dirty="0" err="1"/>
              <a:t>erat</a:t>
            </a:r>
            <a:r>
              <a:rPr lang="en-US" sz="1400" dirty="0"/>
              <a:t> </a:t>
            </a:r>
            <a:r>
              <a:rPr lang="en-US" sz="1400" dirty="0" err="1"/>
              <a:t>tortor</a:t>
            </a:r>
            <a:r>
              <a:rPr lang="en-US" sz="1400" dirty="0"/>
              <a:t> in nisi. </a:t>
            </a:r>
            <a:r>
              <a:rPr lang="en-US" sz="1400" dirty="0" err="1"/>
              <a:t>Phasellus</a:t>
            </a:r>
            <a:r>
              <a:rPr lang="en-US" sz="1400" dirty="0"/>
              <a:t> </a:t>
            </a:r>
            <a:r>
              <a:rPr lang="en-US" sz="1400" dirty="0" err="1"/>
              <a:t>sollicitudin</a:t>
            </a:r>
            <a:r>
              <a:rPr lang="en-US" sz="1400" dirty="0"/>
              <a:t> </a:t>
            </a:r>
            <a:r>
              <a:rPr lang="en-US" sz="1400" dirty="0" err="1"/>
              <a:t>neque</a:t>
            </a:r>
            <a:r>
              <a:rPr lang="en-US" sz="1400" dirty="0"/>
              <a:t> ac </a:t>
            </a:r>
            <a:r>
              <a:rPr lang="en-US" sz="1400" dirty="0" err="1"/>
              <a:t>felis</a:t>
            </a:r>
            <a:r>
              <a:rPr lang="en-US" sz="1400" dirty="0"/>
              <a:t> </a:t>
            </a:r>
            <a:r>
              <a:rPr lang="en-US" sz="1400" dirty="0" err="1"/>
              <a:t>vulputate</a:t>
            </a:r>
            <a:r>
              <a:rPr lang="en-US" sz="1400" dirty="0"/>
              <a:t> </a:t>
            </a:r>
            <a:r>
              <a:rPr lang="en-US" sz="1400" dirty="0" err="1"/>
              <a:t>vestibulum</a:t>
            </a:r>
            <a:r>
              <a:rPr lang="en-US" sz="1400" dirty="0"/>
              <a:t> </a:t>
            </a:r>
            <a:r>
              <a:rPr lang="en-US" sz="1400" dirty="0" err="1"/>
              <a:t>vel</a:t>
            </a:r>
            <a:r>
              <a:rPr lang="en-US" sz="1400" dirty="0"/>
              <a:t> at sem. </a:t>
            </a:r>
            <a:r>
              <a:rPr lang="en-US" sz="1400" dirty="0" err="1"/>
              <a:t>Morbi</a:t>
            </a:r>
            <a:r>
              <a:rPr lang="en-US" sz="1400" dirty="0"/>
              <a:t> </a:t>
            </a:r>
            <a:r>
              <a:rPr lang="en-US" sz="1400" dirty="0" err="1"/>
              <a:t>adipiscing</a:t>
            </a:r>
            <a:r>
              <a:rPr lang="en-US" sz="1400" dirty="0"/>
              <a:t> </a:t>
            </a:r>
            <a:r>
              <a:rPr lang="en-US" sz="1400" dirty="0" err="1"/>
              <a:t>vestibulum</a:t>
            </a:r>
            <a:r>
              <a:rPr lang="en-US" sz="1400" dirty="0"/>
              <a:t> lacus, </a:t>
            </a:r>
            <a:r>
              <a:rPr lang="en-US" sz="1400" dirty="0" err="1"/>
              <a:t>eu</a:t>
            </a:r>
            <a:r>
              <a:rPr lang="en-US" sz="1400" dirty="0"/>
              <a:t> dictum </a:t>
            </a:r>
            <a:r>
              <a:rPr lang="en-US" sz="1400" dirty="0" err="1"/>
              <a:t>nulla</a:t>
            </a:r>
            <a:r>
              <a:rPr lang="en-US" sz="1400" dirty="0"/>
              <a:t> </a:t>
            </a:r>
            <a:r>
              <a:rPr lang="en-US" sz="1400" dirty="0" err="1"/>
              <a:t>laoreet</a:t>
            </a:r>
            <a:r>
              <a:rPr lang="en-US" sz="1400" dirty="0"/>
              <a:t> et. </a:t>
            </a:r>
            <a:r>
              <a:rPr lang="en-US" sz="1400" dirty="0" err="1"/>
              <a:t>Sed</a:t>
            </a:r>
            <a:r>
              <a:rPr lang="en-US" sz="1400" dirty="0"/>
              <a:t> </a:t>
            </a:r>
            <a:r>
              <a:rPr lang="en-US" sz="1400" dirty="0" err="1"/>
              <a:t>ultricies</a:t>
            </a:r>
            <a:r>
              <a:rPr lang="en-US" sz="1400" dirty="0"/>
              <a:t>, </a:t>
            </a:r>
            <a:r>
              <a:rPr lang="en-US" sz="1400" dirty="0" err="1"/>
              <a:t>eros</a:t>
            </a:r>
            <a:r>
              <a:rPr lang="en-US" sz="1400" dirty="0"/>
              <a:t> sit </a:t>
            </a:r>
            <a:r>
              <a:rPr lang="en-US" sz="1400" dirty="0" err="1"/>
              <a:t>amet</a:t>
            </a:r>
            <a:r>
              <a:rPr lang="en-US" sz="1400" dirty="0"/>
              <a:t> </a:t>
            </a:r>
            <a:r>
              <a:rPr lang="en-US" sz="1400" dirty="0" err="1"/>
              <a:t>rutrum</a:t>
            </a:r>
            <a:r>
              <a:rPr lang="en-US" sz="1400" dirty="0"/>
              <a:t> </a:t>
            </a:r>
            <a:r>
              <a:rPr lang="en-US" sz="1400" dirty="0" err="1"/>
              <a:t>luctus</a:t>
            </a:r>
            <a:r>
              <a:rPr lang="en-US" sz="1400" dirty="0"/>
              <a:t>, </a:t>
            </a:r>
            <a:r>
              <a:rPr lang="en-US" sz="1400" dirty="0" err="1"/>
              <a:t>nibh</a:t>
            </a:r>
            <a:r>
              <a:rPr lang="en-US" sz="1400" dirty="0"/>
              <a:t> </a:t>
            </a:r>
            <a:r>
              <a:rPr lang="en-US" sz="1400" dirty="0" err="1"/>
              <a:t>orci</a:t>
            </a:r>
            <a:r>
              <a:rPr lang="en-US" sz="1400" dirty="0"/>
              <a:t> </a:t>
            </a:r>
            <a:r>
              <a:rPr lang="en-US" sz="1400" dirty="0" err="1"/>
              <a:t>rutrum</a:t>
            </a:r>
            <a:r>
              <a:rPr lang="en-US" sz="1400" dirty="0"/>
              <a:t> </a:t>
            </a:r>
            <a:r>
              <a:rPr lang="en-US" sz="1400" dirty="0" err="1"/>
              <a:t>leo</a:t>
            </a:r>
            <a:r>
              <a:rPr lang="en-US" sz="1400" dirty="0"/>
              <a:t>, non </a:t>
            </a:r>
            <a:r>
              <a:rPr lang="en-US" sz="1400" dirty="0" err="1"/>
              <a:t>vestibulum</a:t>
            </a:r>
            <a:r>
              <a:rPr lang="en-US" sz="1400" dirty="0"/>
              <a:t> </a:t>
            </a:r>
            <a:r>
              <a:rPr lang="en-US" sz="1400" dirty="0" err="1"/>
              <a:t>nisl</a:t>
            </a:r>
            <a:r>
              <a:rPr lang="en-US" sz="1400" dirty="0"/>
              <a:t> </a:t>
            </a:r>
            <a:r>
              <a:rPr lang="en-US" sz="1400" dirty="0" err="1"/>
              <a:t>ipsum</a:t>
            </a:r>
            <a:r>
              <a:rPr lang="en-US" sz="1400" dirty="0"/>
              <a:t> at </a:t>
            </a:r>
            <a:r>
              <a:rPr lang="en-US" sz="1400" dirty="0" err="1"/>
              <a:t>libero</a:t>
            </a:r>
            <a:r>
              <a:rPr lang="en-US" sz="1400" dirty="0"/>
              <a:t>. </a:t>
            </a:r>
            <a:r>
              <a:rPr lang="en-US" sz="1400" dirty="0" err="1"/>
              <a:t>Nulla</a:t>
            </a:r>
            <a:r>
              <a:rPr lang="en-US" sz="1400" dirty="0"/>
              <a:t> </a:t>
            </a:r>
            <a:r>
              <a:rPr lang="en-US" sz="1400" dirty="0" err="1"/>
              <a:t>commodo</a:t>
            </a:r>
            <a:r>
              <a:rPr lang="en-US" sz="1400" dirty="0"/>
              <a:t> </a:t>
            </a:r>
            <a:r>
              <a:rPr lang="en-US" sz="1400" dirty="0" err="1"/>
              <a:t>arcu</a:t>
            </a:r>
            <a:r>
              <a:rPr lang="en-US" sz="1400" dirty="0"/>
              <a:t> id mi </a:t>
            </a:r>
            <a:r>
              <a:rPr lang="en-US" sz="1400" dirty="0" err="1"/>
              <a:t>eleifend</a:t>
            </a:r>
            <a:r>
              <a:rPr lang="en-US" sz="1400" dirty="0"/>
              <a:t> semper. </a:t>
            </a:r>
            <a:r>
              <a:rPr lang="en-US" sz="1400" dirty="0" err="1"/>
              <a:t>Aliquam</a:t>
            </a:r>
            <a:r>
              <a:rPr lang="en-US" sz="1400" dirty="0"/>
              <a:t> </a:t>
            </a:r>
            <a:r>
              <a:rPr lang="en-US" sz="1400" dirty="0" err="1"/>
              <a:t>dignissim</a:t>
            </a:r>
            <a:r>
              <a:rPr lang="en-US" sz="1400" dirty="0"/>
              <a:t> </a:t>
            </a:r>
            <a:r>
              <a:rPr lang="en-US" sz="1400" dirty="0" err="1"/>
              <a:t>vestibulum</a:t>
            </a:r>
            <a:r>
              <a:rPr lang="en-US" sz="1400" dirty="0"/>
              <a:t> </a:t>
            </a:r>
            <a:r>
              <a:rPr lang="en-US" sz="1400" dirty="0" err="1"/>
              <a:t>justo</a:t>
            </a:r>
            <a:r>
              <a:rPr lang="en-US" sz="1400" dirty="0"/>
              <a:t> </a:t>
            </a:r>
            <a:r>
              <a:rPr lang="en-US" sz="1400" dirty="0" err="1"/>
              <a:t>vel</a:t>
            </a:r>
            <a:r>
              <a:rPr lang="en-US" sz="1400" dirty="0"/>
              <a:t> </a:t>
            </a:r>
            <a:r>
              <a:rPr lang="en-US" sz="1400" dirty="0" err="1" smtClean="0"/>
              <a:t>ornare</a:t>
            </a:r>
            <a:r>
              <a:rPr lang="en-US" sz="1400" dirty="0" smtClean="0"/>
              <a:t>.</a:t>
            </a:r>
          </a:p>
          <a:p>
            <a:pPr marL="0" indent="0">
              <a:buNone/>
            </a:pPr>
            <a:endParaRPr lang="en-US" sz="1400" dirty="0" smtClean="0"/>
          </a:p>
          <a:p>
            <a:pPr marL="0" indent="0">
              <a:buNone/>
            </a:pPr>
            <a:r>
              <a:rPr lang="en-US" sz="1400" dirty="0" smtClean="0"/>
              <a:t>In </a:t>
            </a:r>
            <a:r>
              <a:rPr lang="en-US" sz="1400" dirty="0"/>
              <a:t>a ligula </a:t>
            </a:r>
            <a:r>
              <a:rPr lang="en-US" sz="1400" dirty="0" err="1"/>
              <a:t>nec</a:t>
            </a:r>
            <a:r>
              <a:rPr lang="en-US" sz="1400" dirty="0"/>
              <a:t> </a:t>
            </a:r>
            <a:r>
              <a:rPr lang="en-US" sz="1400" dirty="0" err="1"/>
              <a:t>orci</a:t>
            </a:r>
            <a:r>
              <a:rPr lang="en-US" sz="1400" dirty="0"/>
              <a:t> </a:t>
            </a:r>
            <a:r>
              <a:rPr lang="en-US" sz="1400" dirty="0" err="1"/>
              <a:t>fringilla</a:t>
            </a:r>
            <a:r>
              <a:rPr lang="en-US" sz="1400" dirty="0"/>
              <a:t> </a:t>
            </a:r>
            <a:r>
              <a:rPr lang="en-US" sz="1400" dirty="0" err="1"/>
              <a:t>cursus</a:t>
            </a:r>
            <a:r>
              <a:rPr lang="en-US" sz="1400" dirty="0"/>
              <a:t>. </a:t>
            </a:r>
            <a:endParaRPr lang="en-US" sz="1400" dirty="0" smtClean="0"/>
          </a:p>
          <a:p>
            <a:pPr marL="0" indent="0">
              <a:buNone/>
            </a:pPr>
            <a:endParaRPr lang="en-US" sz="1400" dirty="0"/>
          </a:p>
          <a:p>
            <a:pPr marL="0" indent="0">
              <a:buNone/>
            </a:pPr>
            <a:r>
              <a:rPr lang="en-US" sz="1400" dirty="0" err="1" smtClean="0"/>
              <a:t>Ut</a:t>
            </a:r>
            <a:r>
              <a:rPr lang="en-US" sz="1400" dirty="0" smtClean="0"/>
              <a:t> </a:t>
            </a:r>
            <a:r>
              <a:rPr lang="en-US" sz="1400" dirty="0" err="1"/>
              <a:t>accumsan</a:t>
            </a:r>
            <a:r>
              <a:rPr lang="en-US" sz="1400" dirty="0"/>
              <a:t> </a:t>
            </a:r>
            <a:r>
              <a:rPr lang="en-US" sz="1400" dirty="0" err="1"/>
              <a:t>commodo</a:t>
            </a:r>
            <a:r>
              <a:rPr lang="en-US" sz="1400" dirty="0"/>
              <a:t> </a:t>
            </a:r>
            <a:r>
              <a:rPr lang="en-US" sz="1400" dirty="0" err="1" smtClean="0"/>
              <a:t>erat</a:t>
            </a:r>
            <a:endParaRPr lang="en-US" sz="1400" dirty="0" smtClean="0"/>
          </a:p>
          <a:p>
            <a:pPr marL="0" indent="0">
              <a:buNone/>
            </a:pPr>
            <a:r>
              <a:rPr lang="en-US" sz="1400" dirty="0"/>
              <a:t>A</a:t>
            </a:r>
            <a:r>
              <a:rPr lang="en-US" sz="1400" dirty="0" smtClean="0"/>
              <a:t>t </a:t>
            </a:r>
            <a:r>
              <a:rPr lang="en-US" sz="1400" dirty="0"/>
              <a:t>tempus mi </a:t>
            </a:r>
            <a:r>
              <a:rPr lang="en-US" sz="1400" dirty="0" err="1"/>
              <a:t>tristique</a:t>
            </a:r>
            <a:r>
              <a:rPr lang="en-US" sz="1400" dirty="0"/>
              <a:t> </a:t>
            </a:r>
            <a:r>
              <a:rPr lang="en-US" sz="1400" dirty="0" err="1"/>
              <a:t>eget</a:t>
            </a:r>
            <a:r>
              <a:rPr lang="en-US" sz="1400" dirty="0"/>
              <a:t>. </a:t>
            </a:r>
            <a:r>
              <a:rPr lang="en-US" sz="1400" dirty="0" err="1"/>
              <a:t>Duis</a:t>
            </a:r>
            <a:r>
              <a:rPr lang="en-US" sz="1400" dirty="0"/>
              <a:t> a nisi </a:t>
            </a:r>
            <a:r>
              <a:rPr lang="en-US" sz="1400" dirty="0" err="1"/>
              <a:t>leo</a:t>
            </a:r>
            <a:r>
              <a:rPr lang="en-US" sz="1400" dirty="0"/>
              <a:t>. </a:t>
            </a:r>
            <a:r>
              <a:rPr lang="en-US" sz="1400" dirty="0" err="1"/>
              <a:t>Mauris</a:t>
            </a:r>
            <a:r>
              <a:rPr lang="en-US" sz="1400" dirty="0"/>
              <a:t> </a:t>
            </a:r>
            <a:r>
              <a:rPr lang="en-US" sz="1400" dirty="0" err="1"/>
              <a:t>scelerisque</a:t>
            </a:r>
            <a:r>
              <a:rPr lang="en-US" sz="1400" dirty="0"/>
              <a:t> </a:t>
            </a:r>
            <a:r>
              <a:rPr lang="en-US" sz="1400" dirty="0" err="1"/>
              <a:t>risus</a:t>
            </a:r>
            <a:r>
              <a:rPr lang="en-US" sz="1400" dirty="0"/>
              <a:t> non </a:t>
            </a:r>
            <a:r>
              <a:rPr lang="en-US" sz="1400" dirty="0" err="1"/>
              <a:t>augue</a:t>
            </a:r>
            <a:r>
              <a:rPr lang="en-US" sz="1400" dirty="0"/>
              <a:t> tempus </a:t>
            </a:r>
            <a:r>
              <a:rPr lang="en-US" sz="1400" dirty="0" err="1"/>
              <a:t>varius</a:t>
            </a:r>
            <a:r>
              <a:rPr lang="en-US" sz="1400" dirty="0"/>
              <a:t>. </a:t>
            </a:r>
            <a:r>
              <a:rPr lang="en-US" sz="1400" dirty="0" err="1"/>
              <a:t>Phasellus</a:t>
            </a:r>
            <a:r>
              <a:rPr lang="en-US" sz="1400" dirty="0"/>
              <a:t> id </a:t>
            </a:r>
            <a:r>
              <a:rPr lang="en-US" sz="1400" dirty="0" err="1"/>
              <a:t>mauris</a:t>
            </a:r>
            <a:r>
              <a:rPr lang="en-US" sz="1400" dirty="0"/>
              <a:t> </a:t>
            </a:r>
            <a:r>
              <a:rPr lang="en-US" sz="1400" dirty="0" err="1"/>
              <a:t>leo</a:t>
            </a:r>
            <a:r>
              <a:rPr lang="en-US" sz="1400" dirty="0"/>
              <a:t>, </a:t>
            </a:r>
            <a:r>
              <a:rPr lang="en-US" sz="1400" dirty="0" err="1"/>
              <a:t>quis</a:t>
            </a:r>
            <a:r>
              <a:rPr lang="en-US" sz="1400" dirty="0"/>
              <a:t> </a:t>
            </a:r>
            <a:r>
              <a:rPr lang="en-US" sz="1400" dirty="0" err="1"/>
              <a:t>tempor</a:t>
            </a:r>
            <a:r>
              <a:rPr lang="en-US" sz="1400" dirty="0"/>
              <a:t> sem. </a:t>
            </a:r>
            <a:endParaRPr lang="en-US" sz="1400" dirty="0" smtClean="0"/>
          </a:p>
        </p:txBody>
      </p:sp>
      <p:sp>
        <p:nvSpPr>
          <p:cNvPr id="5" name="New"/>
          <p:cNvSpPr txBox="1">
            <a:spLocks/>
          </p:cNvSpPr>
          <p:nvPr/>
        </p:nvSpPr>
        <p:spPr>
          <a:xfrm>
            <a:off x="457200" y="304800"/>
            <a:ext cx="8229600" cy="6324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dirty="0" smtClean="0"/>
              <a:t>Lorem </a:t>
            </a:r>
            <a:r>
              <a:rPr lang="en-US" dirty="0" err="1" smtClean="0"/>
              <a:t>ipsum</a:t>
            </a:r>
            <a:r>
              <a:rPr lang="en-US" dirty="0" smtClean="0"/>
              <a:t> </a:t>
            </a:r>
          </a:p>
          <a:p>
            <a:pPr marL="0" indent="0">
              <a:buFont typeface="Arial" pitchFamily="34" charset="0"/>
              <a:buNone/>
            </a:pPr>
            <a:endParaRPr lang="en-US" sz="1400" dirty="0" smtClean="0"/>
          </a:p>
          <a:p>
            <a:pPr marL="0" indent="0">
              <a:buFont typeface="Arial" pitchFamily="34" charset="0"/>
              <a:buNone/>
            </a:pPr>
            <a:r>
              <a:rPr lang="en-US" sz="2000" dirty="0" smtClean="0"/>
              <a:t>Dolor sit </a:t>
            </a:r>
            <a:r>
              <a:rPr lang="en-US" sz="2000" dirty="0" err="1" smtClean="0"/>
              <a:t>amet</a:t>
            </a:r>
            <a:r>
              <a:rPr lang="en-US" sz="2000" dirty="0" smtClean="0"/>
              <a:t>.</a:t>
            </a:r>
          </a:p>
          <a:p>
            <a:pPr marL="0" indent="0">
              <a:buFont typeface="Arial" pitchFamily="34" charset="0"/>
              <a:buNone/>
            </a:pPr>
            <a:r>
              <a:rPr lang="en-US" sz="1400" dirty="0" err="1" smtClean="0"/>
              <a:t>consectetur</a:t>
            </a:r>
            <a:r>
              <a:rPr lang="en-US" sz="1400" dirty="0" smtClean="0"/>
              <a:t> </a:t>
            </a:r>
            <a:r>
              <a:rPr lang="en-US" sz="1400" dirty="0" err="1" smtClean="0"/>
              <a:t>adipiscing</a:t>
            </a:r>
            <a:r>
              <a:rPr lang="en-US" sz="1400" dirty="0" smtClean="0"/>
              <a:t> </a:t>
            </a:r>
            <a:r>
              <a:rPr lang="en-US" sz="1400" dirty="0" err="1" smtClean="0"/>
              <a:t>elit</a:t>
            </a:r>
            <a:r>
              <a:rPr lang="en-US" sz="1400" dirty="0" smtClean="0"/>
              <a:t>. </a:t>
            </a:r>
            <a:r>
              <a:rPr lang="en-US" sz="1400" dirty="0" err="1" smtClean="0"/>
              <a:t>Etiam</a:t>
            </a:r>
            <a:r>
              <a:rPr lang="en-US" sz="1400" dirty="0" smtClean="0"/>
              <a:t> et </a:t>
            </a:r>
            <a:r>
              <a:rPr lang="en-US" sz="1400" dirty="0" err="1" smtClean="0"/>
              <a:t>est</a:t>
            </a:r>
            <a:r>
              <a:rPr lang="en-US" sz="1400" dirty="0" smtClean="0"/>
              <a:t> </a:t>
            </a:r>
            <a:r>
              <a:rPr lang="en-US" sz="1400" dirty="0" err="1" smtClean="0"/>
              <a:t>nulla</a:t>
            </a:r>
            <a:r>
              <a:rPr lang="en-US" sz="1400" dirty="0" smtClean="0"/>
              <a:t>. </a:t>
            </a:r>
            <a:r>
              <a:rPr lang="en-US" sz="1400" dirty="0" err="1" smtClean="0"/>
              <a:t>Cras</a:t>
            </a:r>
            <a:r>
              <a:rPr lang="en-US" sz="1400" dirty="0" smtClean="0"/>
              <a:t> </a:t>
            </a:r>
            <a:r>
              <a:rPr lang="en-US" sz="1400" dirty="0" err="1" smtClean="0"/>
              <a:t>eu</a:t>
            </a:r>
            <a:r>
              <a:rPr lang="en-US" sz="1400" dirty="0" smtClean="0"/>
              <a:t> </a:t>
            </a:r>
            <a:r>
              <a:rPr lang="en-US" sz="1400" dirty="0" err="1" smtClean="0"/>
              <a:t>ipsum</a:t>
            </a:r>
            <a:r>
              <a:rPr lang="en-US" sz="1400" dirty="0" smtClean="0"/>
              <a:t> </a:t>
            </a:r>
            <a:r>
              <a:rPr lang="en-US" sz="1400" dirty="0" err="1" smtClean="0"/>
              <a:t>metus</a:t>
            </a:r>
            <a:r>
              <a:rPr lang="en-US" sz="1400" dirty="0" smtClean="0"/>
              <a:t>. In </a:t>
            </a:r>
            <a:r>
              <a:rPr lang="en-US" sz="1400" dirty="0" err="1" smtClean="0"/>
              <a:t>euismod</a:t>
            </a:r>
            <a:r>
              <a:rPr lang="en-US" sz="1400" dirty="0" smtClean="0"/>
              <a:t> </a:t>
            </a:r>
            <a:r>
              <a:rPr lang="en-US" sz="1400" dirty="0" err="1" smtClean="0"/>
              <a:t>pulvinar</a:t>
            </a:r>
            <a:r>
              <a:rPr lang="en-US" sz="1400" dirty="0" smtClean="0"/>
              <a:t> </a:t>
            </a:r>
            <a:r>
              <a:rPr lang="en-US" sz="1400" dirty="0" err="1" smtClean="0"/>
              <a:t>fringilla</a:t>
            </a:r>
            <a:r>
              <a:rPr lang="en-US" sz="1400" dirty="0" smtClean="0"/>
              <a:t>. </a:t>
            </a:r>
            <a:r>
              <a:rPr lang="en-US" sz="1400" dirty="0" err="1" smtClean="0"/>
              <a:t>Phasellus</a:t>
            </a:r>
            <a:r>
              <a:rPr lang="en-US" sz="1400" dirty="0" smtClean="0"/>
              <a:t> </a:t>
            </a:r>
            <a:r>
              <a:rPr lang="en-US" sz="1400" dirty="0" err="1" smtClean="0"/>
              <a:t>porta</a:t>
            </a:r>
            <a:r>
              <a:rPr lang="en-US" sz="1400" dirty="0" smtClean="0"/>
              <a:t> </a:t>
            </a:r>
            <a:r>
              <a:rPr lang="en-US" sz="1400" dirty="0" err="1" smtClean="0"/>
              <a:t>egestas</a:t>
            </a:r>
            <a:r>
              <a:rPr lang="en-US" sz="1400" dirty="0" smtClean="0"/>
              <a:t> </a:t>
            </a:r>
            <a:r>
              <a:rPr lang="en-US" sz="1400" dirty="0" err="1" smtClean="0"/>
              <a:t>enim</a:t>
            </a:r>
            <a:r>
              <a:rPr lang="en-US" sz="1400" dirty="0" smtClean="0"/>
              <a:t>, a </a:t>
            </a:r>
            <a:r>
              <a:rPr lang="en-US" sz="1400" dirty="0" err="1" smtClean="0"/>
              <a:t>adipiscing</a:t>
            </a:r>
            <a:r>
              <a:rPr lang="en-US" sz="1400" dirty="0" smtClean="0"/>
              <a:t> lacus </a:t>
            </a:r>
            <a:r>
              <a:rPr lang="en-US" sz="1400" dirty="0" err="1" smtClean="0"/>
              <a:t>sodales</a:t>
            </a:r>
            <a:r>
              <a:rPr lang="en-US" sz="1400" dirty="0" smtClean="0"/>
              <a:t> vel. Integer </a:t>
            </a:r>
            <a:r>
              <a:rPr lang="en-US" sz="1400" dirty="0" err="1" smtClean="0"/>
              <a:t>odio</a:t>
            </a:r>
            <a:r>
              <a:rPr lang="en-US" sz="1400" dirty="0" smtClean="0"/>
              <a:t> ligula, </a:t>
            </a:r>
            <a:r>
              <a:rPr lang="en-US" sz="1400" dirty="0" err="1" smtClean="0"/>
              <a:t>vehicula</a:t>
            </a:r>
            <a:r>
              <a:rPr lang="en-US" sz="1400" dirty="0" smtClean="0"/>
              <a:t> in </a:t>
            </a:r>
            <a:r>
              <a:rPr lang="en-US" sz="1400" dirty="0" err="1" smtClean="0"/>
              <a:t>scelerisque</a:t>
            </a:r>
            <a:r>
              <a:rPr lang="en-US" sz="1400" dirty="0" smtClean="0"/>
              <a:t> in, </a:t>
            </a:r>
            <a:r>
              <a:rPr lang="en-US" sz="1400" dirty="0" err="1" smtClean="0"/>
              <a:t>facilisis</a:t>
            </a:r>
            <a:r>
              <a:rPr lang="en-US" sz="1400" dirty="0" smtClean="0"/>
              <a:t> ac </a:t>
            </a:r>
            <a:r>
              <a:rPr lang="en-US" sz="1400" dirty="0" err="1" smtClean="0"/>
              <a:t>nibh</a:t>
            </a:r>
            <a:r>
              <a:rPr lang="en-US" sz="1400" dirty="0" smtClean="0"/>
              <a:t>. </a:t>
            </a:r>
            <a:r>
              <a:rPr lang="en-US" sz="1400" dirty="0" err="1" smtClean="0"/>
              <a:t>Praesent</a:t>
            </a:r>
            <a:r>
              <a:rPr lang="en-US" sz="1400" dirty="0" smtClean="0"/>
              <a:t> a </a:t>
            </a:r>
            <a:r>
              <a:rPr lang="en-US" sz="1400" dirty="0" err="1" smtClean="0"/>
              <a:t>eros</a:t>
            </a:r>
            <a:r>
              <a:rPr lang="en-US" sz="1400" dirty="0" smtClean="0"/>
              <a:t> dui, </a:t>
            </a:r>
            <a:r>
              <a:rPr lang="en-US" sz="1400" dirty="0" err="1" smtClean="0"/>
              <a:t>molestie</a:t>
            </a:r>
            <a:r>
              <a:rPr lang="en-US" sz="1400" dirty="0" smtClean="0"/>
              <a:t> </a:t>
            </a:r>
            <a:r>
              <a:rPr lang="en-US" sz="1400" dirty="0" err="1" smtClean="0"/>
              <a:t>feugiat</a:t>
            </a:r>
            <a:r>
              <a:rPr lang="en-US" sz="1400" dirty="0" smtClean="0"/>
              <a:t> </a:t>
            </a:r>
            <a:r>
              <a:rPr lang="en-US" sz="1400" dirty="0" err="1" smtClean="0"/>
              <a:t>ipsum</a:t>
            </a:r>
            <a:r>
              <a:rPr lang="en-US" sz="1400" dirty="0" smtClean="0"/>
              <a:t>. Nam </a:t>
            </a:r>
            <a:r>
              <a:rPr lang="en-US" sz="1400" dirty="0" err="1" smtClean="0"/>
              <a:t>neque</a:t>
            </a:r>
            <a:r>
              <a:rPr lang="en-US" sz="1400" dirty="0" smtClean="0"/>
              <a:t> </a:t>
            </a:r>
            <a:r>
              <a:rPr lang="en-US" sz="1400" dirty="0" err="1" smtClean="0"/>
              <a:t>tellus</a:t>
            </a:r>
            <a:r>
              <a:rPr lang="en-US" sz="1400" dirty="0" smtClean="0"/>
              <a:t>, </a:t>
            </a:r>
            <a:r>
              <a:rPr lang="en-US" sz="1400" dirty="0" err="1" smtClean="0"/>
              <a:t>interdum</a:t>
            </a:r>
            <a:r>
              <a:rPr lang="en-US" sz="1400" dirty="0" smtClean="0"/>
              <a:t> </a:t>
            </a:r>
            <a:r>
              <a:rPr lang="en-US" sz="1400" dirty="0" err="1" smtClean="0"/>
              <a:t>gravida</a:t>
            </a:r>
            <a:r>
              <a:rPr lang="en-US" sz="1400" dirty="0" smtClean="0"/>
              <a:t> </a:t>
            </a:r>
            <a:r>
              <a:rPr lang="en-US" sz="1400" dirty="0" err="1" smtClean="0"/>
              <a:t>feugiat</a:t>
            </a:r>
            <a:r>
              <a:rPr lang="en-US" sz="1400" dirty="0" smtClean="0"/>
              <a:t> at, </a:t>
            </a:r>
            <a:r>
              <a:rPr lang="en-US" sz="1400" dirty="0" err="1" smtClean="0"/>
              <a:t>facilisis</a:t>
            </a:r>
            <a:r>
              <a:rPr lang="en-US" sz="1400" dirty="0" smtClean="0"/>
              <a:t> </a:t>
            </a:r>
            <a:r>
              <a:rPr lang="en-US" sz="1400" dirty="0" err="1" smtClean="0"/>
              <a:t>eu</a:t>
            </a:r>
            <a:r>
              <a:rPr lang="en-US" sz="1400" dirty="0" smtClean="0"/>
              <a:t> </a:t>
            </a:r>
            <a:r>
              <a:rPr lang="en-US" sz="1400" dirty="0" err="1" smtClean="0"/>
              <a:t>lectus</a:t>
            </a:r>
            <a:r>
              <a:rPr lang="en-US" sz="1400" dirty="0" smtClean="0"/>
              <a:t>. </a:t>
            </a:r>
            <a:r>
              <a:rPr lang="en-US" sz="1400" dirty="0" err="1" smtClean="0"/>
              <a:t>Vestibulum</a:t>
            </a:r>
            <a:r>
              <a:rPr lang="en-US" sz="1400" dirty="0" smtClean="0"/>
              <a:t> ante </a:t>
            </a:r>
            <a:r>
              <a:rPr lang="en-US" sz="1400" dirty="0" err="1" smtClean="0"/>
              <a:t>ipsum</a:t>
            </a:r>
            <a:r>
              <a:rPr lang="en-US" sz="1400" dirty="0" smtClean="0"/>
              <a:t> </a:t>
            </a:r>
            <a:r>
              <a:rPr lang="en-US" sz="1400" dirty="0" err="1" smtClean="0"/>
              <a:t>primis</a:t>
            </a:r>
            <a:r>
              <a:rPr lang="en-US" sz="1400" dirty="0" smtClean="0"/>
              <a:t> in </a:t>
            </a:r>
            <a:r>
              <a:rPr lang="en-US" sz="1400" dirty="0" err="1" smtClean="0"/>
              <a:t>faucibus</a:t>
            </a:r>
            <a:r>
              <a:rPr lang="en-US" sz="1400" dirty="0" smtClean="0"/>
              <a:t> </a:t>
            </a:r>
            <a:r>
              <a:rPr lang="en-US" sz="1400" dirty="0" err="1" smtClean="0"/>
              <a:t>orci</a:t>
            </a:r>
            <a:r>
              <a:rPr lang="en-US" sz="1400" dirty="0" smtClean="0"/>
              <a:t> </a:t>
            </a:r>
            <a:r>
              <a:rPr lang="en-US" sz="1400" dirty="0" err="1" smtClean="0"/>
              <a:t>luctus</a:t>
            </a:r>
            <a:r>
              <a:rPr lang="en-US" sz="1400" dirty="0" smtClean="0"/>
              <a:t> et </a:t>
            </a:r>
            <a:r>
              <a:rPr lang="en-US" sz="1400" dirty="0" err="1" smtClean="0"/>
              <a:t>ultrices</a:t>
            </a:r>
            <a:r>
              <a:rPr lang="en-US" sz="1400" dirty="0" smtClean="0"/>
              <a:t> </a:t>
            </a:r>
            <a:r>
              <a:rPr lang="en-US" sz="1400" dirty="0" err="1" smtClean="0"/>
              <a:t>posuere</a:t>
            </a:r>
            <a:r>
              <a:rPr lang="en-US" sz="1400" dirty="0" smtClean="0"/>
              <a:t> </a:t>
            </a:r>
            <a:r>
              <a:rPr lang="en-US" sz="1400" dirty="0" err="1" smtClean="0"/>
              <a:t>cubilia</a:t>
            </a:r>
            <a:r>
              <a:rPr lang="en-US" sz="1400" dirty="0" smtClean="0"/>
              <a:t> </a:t>
            </a:r>
            <a:r>
              <a:rPr lang="en-US" sz="1400" dirty="0" err="1" smtClean="0"/>
              <a:t>Curae</a:t>
            </a:r>
            <a:r>
              <a:rPr lang="en-US" sz="1400" dirty="0" smtClean="0"/>
              <a:t>; </a:t>
            </a:r>
            <a:r>
              <a:rPr lang="en-US" sz="1400" dirty="0" err="1" smtClean="0"/>
              <a:t>Duis</a:t>
            </a:r>
            <a:r>
              <a:rPr lang="en-US" sz="1400" dirty="0" smtClean="0"/>
              <a:t> </a:t>
            </a:r>
            <a:r>
              <a:rPr lang="en-US" sz="1400" dirty="0" err="1" smtClean="0"/>
              <a:t>lorem</a:t>
            </a:r>
            <a:r>
              <a:rPr lang="en-US" sz="1400" dirty="0" smtClean="0"/>
              <a:t> </a:t>
            </a:r>
            <a:r>
              <a:rPr lang="en-US" sz="1400" dirty="0" err="1" smtClean="0"/>
              <a:t>felis</a:t>
            </a:r>
            <a:r>
              <a:rPr lang="en-US" sz="1400" dirty="0" smtClean="0"/>
              <a:t>, </a:t>
            </a:r>
            <a:r>
              <a:rPr lang="en-US" sz="1400" dirty="0" err="1" smtClean="0"/>
              <a:t>euismod</a:t>
            </a:r>
            <a:r>
              <a:rPr lang="en-US" sz="1400" dirty="0" smtClean="0"/>
              <a:t> id </a:t>
            </a:r>
            <a:r>
              <a:rPr lang="en-US" sz="1400" dirty="0" err="1" smtClean="0"/>
              <a:t>feugiat</a:t>
            </a:r>
            <a:r>
              <a:rPr lang="en-US" sz="1400" dirty="0" smtClean="0"/>
              <a:t> a, </a:t>
            </a:r>
            <a:r>
              <a:rPr lang="en-US" sz="1400" dirty="0" err="1" smtClean="0"/>
              <a:t>laoreet</a:t>
            </a:r>
            <a:r>
              <a:rPr lang="en-US" sz="1400" dirty="0" smtClean="0"/>
              <a:t> sit </a:t>
            </a:r>
            <a:r>
              <a:rPr lang="en-US" sz="1400" dirty="0" err="1" smtClean="0"/>
              <a:t>amet</a:t>
            </a:r>
            <a:r>
              <a:rPr lang="en-US" sz="1400" dirty="0" smtClean="0"/>
              <a:t> </a:t>
            </a:r>
            <a:r>
              <a:rPr lang="en-US" sz="1400" dirty="0" err="1" smtClean="0"/>
              <a:t>nunc</a:t>
            </a:r>
            <a:r>
              <a:rPr lang="en-US" sz="1400" dirty="0" smtClean="0"/>
              <a:t>. </a:t>
            </a:r>
          </a:p>
          <a:p>
            <a:pPr marL="0" indent="0">
              <a:buFont typeface="Arial" pitchFamily="34" charset="0"/>
              <a:buNone/>
            </a:pPr>
            <a:endParaRPr lang="en-US" sz="1400" dirty="0" smtClean="0"/>
          </a:p>
          <a:p>
            <a:pPr marL="0" indent="0">
              <a:buFont typeface="Arial" pitchFamily="34" charset="0"/>
              <a:buNone/>
            </a:pPr>
            <a:r>
              <a:rPr lang="en-US" sz="2000" dirty="0" smtClean="0"/>
              <a:t>Maecenas </a:t>
            </a:r>
            <a:r>
              <a:rPr lang="en-US" sz="2000" dirty="0" err="1" smtClean="0"/>
              <a:t>pellentesque</a:t>
            </a:r>
            <a:endParaRPr lang="en-US" sz="2000" dirty="0" smtClean="0"/>
          </a:p>
          <a:p>
            <a:pPr marL="0" indent="0">
              <a:buFont typeface="Arial" pitchFamily="34" charset="0"/>
              <a:buNone/>
            </a:pPr>
            <a:r>
              <a:rPr lang="en-US" sz="1400" dirty="0" smtClean="0"/>
              <a:t>Ligula </a:t>
            </a:r>
            <a:r>
              <a:rPr lang="en-US" sz="1400" dirty="0" err="1" smtClean="0"/>
              <a:t>eu</a:t>
            </a:r>
            <a:r>
              <a:rPr lang="en-US" sz="1400" dirty="0" smtClean="0"/>
              <a:t> </a:t>
            </a:r>
            <a:r>
              <a:rPr lang="en-US" sz="1400" dirty="0" err="1" smtClean="0"/>
              <a:t>ultricies</a:t>
            </a:r>
            <a:r>
              <a:rPr lang="en-US" sz="1400" dirty="0" smtClean="0"/>
              <a:t> </a:t>
            </a:r>
            <a:r>
              <a:rPr lang="en-US" sz="1400" dirty="0" err="1" smtClean="0"/>
              <a:t>luctus</a:t>
            </a:r>
            <a:r>
              <a:rPr lang="en-US" sz="1400" dirty="0" smtClean="0"/>
              <a:t>, magna </a:t>
            </a:r>
            <a:r>
              <a:rPr lang="en-US" sz="1400" dirty="0" err="1" smtClean="0"/>
              <a:t>elit</a:t>
            </a:r>
            <a:r>
              <a:rPr lang="en-US" sz="1400" dirty="0" smtClean="0"/>
              <a:t> </a:t>
            </a:r>
            <a:r>
              <a:rPr lang="en-US" sz="1400" dirty="0" err="1" smtClean="0"/>
              <a:t>pretium</a:t>
            </a:r>
            <a:r>
              <a:rPr lang="en-US" sz="1400" dirty="0" smtClean="0"/>
              <a:t> </a:t>
            </a:r>
            <a:r>
              <a:rPr lang="en-US" sz="1400" dirty="0" err="1" smtClean="0"/>
              <a:t>augue</a:t>
            </a:r>
            <a:r>
              <a:rPr lang="en-US" sz="1400" dirty="0" smtClean="0"/>
              <a:t>, </a:t>
            </a:r>
            <a:r>
              <a:rPr lang="en-US" sz="1400" dirty="0" err="1" smtClean="0"/>
              <a:t>ut</a:t>
            </a:r>
            <a:r>
              <a:rPr lang="en-US" sz="1400" dirty="0" smtClean="0"/>
              <a:t> </a:t>
            </a:r>
            <a:r>
              <a:rPr lang="en-US" sz="1400" dirty="0" err="1" smtClean="0"/>
              <a:t>placerat</a:t>
            </a:r>
            <a:r>
              <a:rPr lang="en-US" sz="1400" dirty="0" smtClean="0"/>
              <a:t> </a:t>
            </a:r>
            <a:r>
              <a:rPr lang="en-US" sz="1400" dirty="0" err="1" smtClean="0"/>
              <a:t>erat</a:t>
            </a:r>
            <a:r>
              <a:rPr lang="en-US" sz="1400" dirty="0" smtClean="0"/>
              <a:t> </a:t>
            </a:r>
            <a:r>
              <a:rPr lang="en-US" sz="1400" dirty="0" err="1" smtClean="0"/>
              <a:t>tortor</a:t>
            </a:r>
            <a:r>
              <a:rPr lang="en-US" sz="1400" dirty="0" smtClean="0"/>
              <a:t> in nisi. </a:t>
            </a:r>
            <a:r>
              <a:rPr lang="en-US" sz="1400" dirty="0" err="1" smtClean="0"/>
              <a:t>Phasellus</a:t>
            </a:r>
            <a:r>
              <a:rPr lang="en-US" sz="1400" dirty="0" smtClean="0"/>
              <a:t> </a:t>
            </a:r>
            <a:r>
              <a:rPr lang="en-US" sz="1400" dirty="0" err="1" smtClean="0"/>
              <a:t>sollicitudin</a:t>
            </a:r>
            <a:r>
              <a:rPr lang="en-US" sz="1400" dirty="0" smtClean="0"/>
              <a:t> </a:t>
            </a:r>
            <a:r>
              <a:rPr lang="en-US" sz="1400" dirty="0" err="1" smtClean="0"/>
              <a:t>neque</a:t>
            </a:r>
            <a:r>
              <a:rPr lang="en-US" sz="1400" dirty="0" smtClean="0"/>
              <a:t> ac </a:t>
            </a:r>
            <a:r>
              <a:rPr lang="en-US" sz="1400" dirty="0" err="1" smtClean="0"/>
              <a:t>felis</a:t>
            </a:r>
            <a:r>
              <a:rPr lang="en-US" sz="1400" dirty="0" smtClean="0"/>
              <a:t> </a:t>
            </a:r>
            <a:r>
              <a:rPr lang="en-US" sz="1400" dirty="0" err="1" smtClean="0"/>
              <a:t>vulputate</a:t>
            </a:r>
            <a:r>
              <a:rPr lang="en-US" sz="1400" dirty="0" smtClean="0"/>
              <a:t> </a:t>
            </a:r>
            <a:r>
              <a:rPr lang="en-US" sz="1400" dirty="0" err="1" smtClean="0"/>
              <a:t>vestibulum</a:t>
            </a:r>
            <a:r>
              <a:rPr lang="en-US" sz="1400" dirty="0" smtClean="0"/>
              <a:t> </a:t>
            </a:r>
            <a:r>
              <a:rPr lang="en-US" sz="1400" dirty="0" err="1" smtClean="0"/>
              <a:t>vel</a:t>
            </a:r>
            <a:r>
              <a:rPr lang="en-US" sz="1400" dirty="0" smtClean="0"/>
              <a:t> at sem. </a:t>
            </a:r>
            <a:r>
              <a:rPr lang="en-US" sz="1400" dirty="0" err="1" smtClean="0"/>
              <a:t>Morbi</a:t>
            </a:r>
            <a:r>
              <a:rPr lang="en-US" sz="1400" dirty="0" smtClean="0"/>
              <a:t> </a:t>
            </a:r>
            <a:r>
              <a:rPr lang="en-US" sz="1400" dirty="0" err="1" smtClean="0"/>
              <a:t>adipiscing</a:t>
            </a:r>
            <a:r>
              <a:rPr lang="en-US" sz="1400" dirty="0" smtClean="0"/>
              <a:t> </a:t>
            </a:r>
            <a:r>
              <a:rPr lang="en-US" sz="1400" dirty="0" err="1" smtClean="0"/>
              <a:t>vestibulum</a:t>
            </a:r>
            <a:r>
              <a:rPr lang="en-US" sz="1400" dirty="0" smtClean="0"/>
              <a:t> lacus, </a:t>
            </a:r>
            <a:r>
              <a:rPr lang="en-US" sz="1400" dirty="0" err="1" smtClean="0"/>
              <a:t>eu</a:t>
            </a:r>
            <a:r>
              <a:rPr lang="en-US" sz="1400" dirty="0" smtClean="0"/>
              <a:t> dictum </a:t>
            </a:r>
            <a:r>
              <a:rPr lang="en-US" sz="1400" dirty="0" err="1" smtClean="0"/>
              <a:t>nulla</a:t>
            </a:r>
            <a:r>
              <a:rPr lang="en-US" sz="1400" dirty="0" smtClean="0"/>
              <a:t> </a:t>
            </a:r>
            <a:r>
              <a:rPr lang="en-US" sz="1400" dirty="0" err="1" smtClean="0"/>
              <a:t>laoreet</a:t>
            </a:r>
            <a:r>
              <a:rPr lang="en-US" sz="1400" dirty="0" smtClean="0"/>
              <a:t> et. </a:t>
            </a:r>
            <a:r>
              <a:rPr lang="en-US" sz="1400" dirty="0" err="1" smtClean="0"/>
              <a:t>Sed</a:t>
            </a:r>
            <a:r>
              <a:rPr lang="en-US" sz="1400" dirty="0" smtClean="0"/>
              <a:t> </a:t>
            </a:r>
            <a:r>
              <a:rPr lang="en-US" sz="1400" dirty="0" err="1" smtClean="0"/>
              <a:t>ultricies</a:t>
            </a:r>
            <a:r>
              <a:rPr lang="en-US" sz="1400" dirty="0" smtClean="0"/>
              <a:t>, </a:t>
            </a:r>
            <a:r>
              <a:rPr lang="en-US" sz="1400" dirty="0" err="1" smtClean="0"/>
              <a:t>eros</a:t>
            </a:r>
            <a:r>
              <a:rPr lang="en-US" sz="1400" dirty="0" smtClean="0"/>
              <a:t> sit </a:t>
            </a:r>
            <a:r>
              <a:rPr lang="en-US" sz="1400" dirty="0" err="1" smtClean="0"/>
              <a:t>amet</a:t>
            </a:r>
            <a:r>
              <a:rPr lang="en-US" sz="1400" dirty="0" smtClean="0"/>
              <a:t> </a:t>
            </a:r>
            <a:r>
              <a:rPr lang="en-US" sz="1400" dirty="0" err="1" smtClean="0"/>
              <a:t>rutrum</a:t>
            </a:r>
            <a:r>
              <a:rPr lang="en-US" sz="1400" dirty="0" smtClean="0"/>
              <a:t> </a:t>
            </a:r>
            <a:r>
              <a:rPr lang="en-US" sz="1400" dirty="0" err="1" smtClean="0"/>
              <a:t>luctus</a:t>
            </a:r>
            <a:r>
              <a:rPr lang="en-US" sz="1400" dirty="0" smtClean="0"/>
              <a:t>, </a:t>
            </a:r>
            <a:r>
              <a:rPr lang="en-US" sz="1400" dirty="0" err="1" smtClean="0"/>
              <a:t>nibh</a:t>
            </a:r>
            <a:r>
              <a:rPr lang="en-US" sz="1400" dirty="0" smtClean="0"/>
              <a:t> </a:t>
            </a:r>
            <a:r>
              <a:rPr lang="en-US" sz="1400" dirty="0" err="1" smtClean="0"/>
              <a:t>orci</a:t>
            </a:r>
            <a:r>
              <a:rPr lang="en-US" sz="1400" dirty="0" smtClean="0"/>
              <a:t> </a:t>
            </a:r>
            <a:r>
              <a:rPr lang="en-US" sz="1400" dirty="0" err="1" smtClean="0"/>
              <a:t>rutrum</a:t>
            </a:r>
            <a:r>
              <a:rPr lang="en-US" sz="1400" dirty="0" smtClean="0"/>
              <a:t> </a:t>
            </a:r>
            <a:r>
              <a:rPr lang="en-US" sz="1400" dirty="0" err="1" smtClean="0"/>
              <a:t>leo</a:t>
            </a:r>
            <a:r>
              <a:rPr lang="en-US" sz="1400" dirty="0" smtClean="0"/>
              <a:t>, non </a:t>
            </a:r>
            <a:r>
              <a:rPr lang="en-US" sz="1400" dirty="0" err="1" smtClean="0"/>
              <a:t>vestibulum</a:t>
            </a:r>
            <a:r>
              <a:rPr lang="en-US" sz="1400" dirty="0" smtClean="0"/>
              <a:t> </a:t>
            </a:r>
            <a:r>
              <a:rPr lang="en-US" sz="1400" dirty="0" err="1" smtClean="0"/>
              <a:t>nisl</a:t>
            </a:r>
            <a:r>
              <a:rPr lang="en-US" sz="1400" dirty="0" smtClean="0"/>
              <a:t> </a:t>
            </a:r>
            <a:r>
              <a:rPr lang="en-US" sz="1400" dirty="0" err="1" smtClean="0"/>
              <a:t>ipsum</a:t>
            </a:r>
            <a:r>
              <a:rPr lang="en-US" sz="1400" dirty="0" smtClean="0"/>
              <a:t> at </a:t>
            </a:r>
            <a:r>
              <a:rPr lang="en-US" sz="1400" dirty="0" err="1" smtClean="0"/>
              <a:t>libero</a:t>
            </a:r>
            <a:r>
              <a:rPr lang="en-US" sz="1400" dirty="0" smtClean="0"/>
              <a:t>. </a:t>
            </a:r>
            <a:r>
              <a:rPr lang="en-US" sz="1400" dirty="0" err="1" smtClean="0"/>
              <a:t>Nulla</a:t>
            </a:r>
            <a:r>
              <a:rPr lang="en-US" sz="1400" dirty="0" smtClean="0"/>
              <a:t> </a:t>
            </a:r>
            <a:r>
              <a:rPr lang="en-US" sz="1400" dirty="0" err="1" smtClean="0"/>
              <a:t>commodo</a:t>
            </a:r>
            <a:r>
              <a:rPr lang="en-US" sz="1400" dirty="0" smtClean="0"/>
              <a:t> </a:t>
            </a:r>
            <a:r>
              <a:rPr lang="en-US" sz="1400" dirty="0" err="1" smtClean="0"/>
              <a:t>arcu</a:t>
            </a:r>
            <a:r>
              <a:rPr lang="en-US" sz="1400" dirty="0" smtClean="0"/>
              <a:t> id mi </a:t>
            </a:r>
            <a:r>
              <a:rPr lang="en-US" sz="1400" dirty="0" err="1" smtClean="0"/>
              <a:t>eleifend</a:t>
            </a:r>
            <a:r>
              <a:rPr lang="en-US" sz="1400" dirty="0" smtClean="0"/>
              <a:t> semper. </a:t>
            </a:r>
            <a:r>
              <a:rPr lang="en-US" sz="1400" dirty="0" err="1" smtClean="0"/>
              <a:t>Aliquam</a:t>
            </a:r>
            <a:r>
              <a:rPr lang="en-US" sz="1400" dirty="0" smtClean="0"/>
              <a:t> </a:t>
            </a:r>
            <a:r>
              <a:rPr lang="en-US" sz="1400" dirty="0" err="1" smtClean="0"/>
              <a:t>dignissim</a:t>
            </a:r>
            <a:r>
              <a:rPr lang="en-US" sz="1400" dirty="0" smtClean="0"/>
              <a:t> </a:t>
            </a:r>
            <a:r>
              <a:rPr lang="en-US" sz="1400" dirty="0" err="1" smtClean="0"/>
              <a:t>vestibulum</a:t>
            </a:r>
            <a:r>
              <a:rPr lang="en-US" sz="1400" dirty="0" smtClean="0"/>
              <a:t> </a:t>
            </a:r>
            <a:r>
              <a:rPr lang="en-US" sz="1400" dirty="0" err="1" smtClean="0"/>
              <a:t>justo</a:t>
            </a:r>
            <a:r>
              <a:rPr lang="en-US" sz="1400" dirty="0" smtClean="0"/>
              <a:t> </a:t>
            </a:r>
            <a:r>
              <a:rPr lang="en-US" sz="1400" dirty="0" err="1" smtClean="0"/>
              <a:t>vel</a:t>
            </a:r>
            <a:r>
              <a:rPr lang="en-US" sz="1400" dirty="0" smtClean="0"/>
              <a:t> </a:t>
            </a:r>
            <a:r>
              <a:rPr lang="en-US" sz="1400" dirty="0" err="1" smtClean="0"/>
              <a:t>ornare</a:t>
            </a:r>
            <a:r>
              <a:rPr lang="en-US" sz="1400" dirty="0" smtClean="0"/>
              <a:t>.</a:t>
            </a:r>
          </a:p>
          <a:p>
            <a:pPr marL="0" indent="0">
              <a:buFont typeface="Arial" pitchFamily="34" charset="0"/>
              <a:buNone/>
            </a:pPr>
            <a:endParaRPr lang="en-US" sz="1400" dirty="0" smtClean="0"/>
          </a:p>
          <a:p>
            <a:pPr marL="0" indent="0">
              <a:buFont typeface="Arial" pitchFamily="34" charset="0"/>
              <a:buNone/>
            </a:pPr>
            <a:r>
              <a:rPr lang="en-US" dirty="0" smtClean="0"/>
              <a:t>In a ligula </a:t>
            </a:r>
            <a:r>
              <a:rPr lang="en-US" dirty="0" err="1" smtClean="0"/>
              <a:t>nec</a:t>
            </a:r>
            <a:r>
              <a:rPr lang="en-US" dirty="0" smtClean="0"/>
              <a:t> </a:t>
            </a:r>
            <a:r>
              <a:rPr lang="en-US" dirty="0" err="1" smtClean="0"/>
              <a:t>orci</a:t>
            </a:r>
            <a:r>
              <a:rPr lang="en-US" dirty="0" smtClean="0"/>
              <a:t> </a:t>
            </a:r>
            <a:r>
              <a:rPr lang="en-US" dirty="0" err="1" smtClean="0"/>
              <a:t>fringilla</a:t>
            </a:r>
            <a:r>
              <a:rPr lang="en-US" dirty="0" smtClean="0"/>
              <a:t> </a:t>
            </a:r>
            <a:r>
              <a:rPr lang="en-US" dirty="0" err="1" smtClean="0"/>
              <a:t>cursus</a:t>
            </a:r>
            <a:r>
              <a:rPr lang="en-US" dirty="0" smtClean="0"/>
              <a:t>. </a:t>
            </a:r>
          </a:p>
          <a:p>
            <a:pPr marL="0" indent="0">
              <a:buFont typeface="Arial" pitchFamily="34" charset="0"/>
              <a:buNone/>
            </a:pPr>
            <a:endParaRPr lang="en-US" sz="1400" dirty="0" smtClean="0"/>
          </a:p>
          <a:p>
            <a:pPr marL="0" indent="0">
              <a:buFont typeface="Arial" pitchFamily="34" charset="0"/>
              <a:buNone/>
            </a:pPr>
            <a:r>
              <a:rPr lang="en-US" sz="2000" dirty="0" err="1" smtClean="0"/>
              <a:t>Ut</a:t>
            </a:r>
            <a:r>
              <a:rPr lang="en-US" sz="2000" dirty="0" smtClean="0"/>
              <a:t> </a:t>
            </a:r>
            <a:r>
              <a:rPr lang="en-US" sz="2000" dirty="0" err="1" smtClean="0"/>
              <a:t>accumsan</a:t>
            </a:r>
            <a:r>
              <a:rPr lang="en-US" sz="2000" dirty="0" smtClean="0"/>
              <a:t> </a:t>
            </a:r>
            <a:r>
              <a:rPr lang="en-US" sz="2000" dirty="0" err="1" smtClean="0"/>
              <a:t>commodo</a:t>
            </a:r>
            <a:r>
              <a:rPr lang="en-US" sz="2000" dirty="0" smtClean="0"/>
              <a:t> </a:t>
            </a:r>
            <a:r>
              <a:rPr lang="en-US" sz="2000" dirty="0" err="1" smtClean="0"/>
              <a:t>erat</a:t>
            </a:r>
            <a:endParaRPr lang="en-US" sz="2000" dirty="0" smtClean="0"/>
          </a:p>
          <a:p>
            <a:pPr marL="0" indent="0">
              <a:buFont typeface="Arial" pitchFamily="34" charset="0"/>
              <a:buNone/>
            </a:pPr>
            <a:r>
              <a:rPr lang="en-US" sz="1400" dirty="0" smtClean="0"/>
              <a:t>At tempus mi </a:t>
            </a:r>
            <a:r>
              <a:rPr lang="en-US" sz="1400" dirty="0" err="1" smtClean="0"/>
              <a:t>tristique</a:t>
            </a:r>
            <a:r>
              <a:rPr lang="en-US" sz="1400" dirty="0" smtClean="0"/>
              <a:t> </a:t>
            </a:r>
            <a:r>
              <a:rPr lang="en-US" sz="1400" dirty="0" err="1" smtClean="0"/>
              <a:t>eget</a:t>
            </a:r>
            <a:r>
              <a:rPr lang="en-US" sz="1400" dirty="0" smtClean="0"/>
              <a:t>. </a:t>
            </a:r>
            <a:r>
              <a:rPr lang="en-US" sz="1400" dirty="0" err="1" smtClean="0"/>
              <a:t>Duis</a:t>
            </a:r>
            <a:r>
              <a:rPr lang="en-US" sz="1400" dirty="0" smtClean="0"/>
              <a:t> a nisi </a:t>
            </a:r>
            <a:r>
              <a:rPr lang="en-US" sz="1400" dirty="0" err="1" smtClean="0"/>
              <a:t>leo</a:t>
            </a:r>
            <a:r>
              <a:rPr lang="en-US" sz="1400" dirty="0" smtClean="0"/>
              <a:t>. </a:t>
            </a:r>
            <a:r>
              <a:rPr lang="en-US" sz="1400" dirty="0" err="1" smtClean="0"/>
              <a:t>Mauris</a:t>
            </a:r>
            <a:r>
              <a:rPr lang="en-US" sz="1400" dirty="0" smtClean="0"/>
              <a:t> </a:t>
            </a:r>
            <a:r>
              <a:rPr lang="en-US" sz="1400" dirty="0" err="1" smtClean="0"/>
              <a:t>scelerisque</a:t>
            </a:r>
            <a:r>
              <a:rPr lang="en-US" sz="1400" dirty="0" smtClean="0"/>
              <a:t> </a:t>
            </a:r>
            <a:r>
              <a:rPr lang="en-US" sz="1400" dirty="0" err="1" smtClean="0"/>
              <a:t>risus</a:t>
            </a:r>
            <a:r>
              <a:rPr lang="en-US" sz="1400" dirty="0" smtClean="0"/>
              <a:t> non </a:t>
            </a:r>
            <a:r>
              <a:rPr lang="en-US" sz="1400" dirty="0" err="1" smtClean="0"/>
              <a:t>augue</a:t>
            </a:r>
            <a:r>
              <a:rPr lang="en-US" sz="1400" dirty="0" smtClean="0"/>
              <a:t> tempus </a:t>
            </a:r>
            <a:r>
              <a:rPr lang="en-US" sz="1400" dirty="0" err="1" smtClean="0"/>
              <a:t>varius</a:t>
            </a:r>
            <a:r>
              <a:rPr lang="en-US" sz="1400" dirty="0" smtClean="0"/>
              <a:t>. </a:t>
            </a:r>
            <a:r>
              <a:rPr lang="en-US" sz="1400" dirty="0" err="1" smtClean="0"/>
              <a:t>Phasellus</a:t>
            </a:r>
            <a:r>
              <a:rPr lang="en-US" sz="1400" dirty="0" smtClean="0"/>
              <a:t> id </a:t>
            </a:r>
            <a:r>
              <a:rPr lang="en-US" sz="1400" dirty="0" err="1" smtClean="0"/>
              <a:t>mauris</a:t>
            </a:r>
            <a:r>
              <a:rPr lang="en-US" sz="1400" dirty="0" smtClean="0"/>
              <a:t> </a:t>
            </a:r>
            <a:r>
              <a:rPr lang="en-US" sz="1400" dirty="0" err="1" smtClean="0"/>
              <a:t>leo</a:t>
            </a:r>
            <a:r>
              <a:rPr lang="en-US" sz="1400" dirty="0" smtClean="0"/>
              <a:t>, </a:t>
            </a:r>
            <a:r>
              <a:rPr lang="en-US" sz="1400" dirty="0" err="1" smtClean="0"/>
              <a:t>quis</a:t>
            </a:r>
            <a:r>
              <a:rPr lang="en-US" sz="1400" dirty="0" smtClean="0"/>
              <a:t> </a:t>
            </a:r>
            <a:r>
              <a:rPr lang="en-US" sz="1400" dirty="0" err="1" smtClean="0"/>
              <a:t>tempor</a:t>
            </a:r>
            <a:r>
              <a:rPr lang="en-US" sz="1400" dirty="0" smtClean="0"/>
              <a:t> sem. </a:t>
            </a:r>
            <a:endParaRPr lang="en-US" sz="1400" dirty="0"/>
          </a:p>
        </p:txBody>
      </p:sp>
    </p:spTree>
    <p:extLst>
      <p:ext uri="{BB962C8B-B14F-4D97-AF65-F5344CB8AC3E}">
        <p14:creationId xmlns:p14="http://schemas.microsoft.com/office/powerpoint/2010/main" val="4107193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psf\Home\Desktop\Screen Shot 2013-02-11 at 11.12.27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484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04279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2535566355"/>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4572000"/>
            <a:ext cx="8229600" cy="1143000"/>
          </a:xfrm>
        </p:spPr>
        <p:txBody>
          <a:bodyPr>
            <a:normAutofit/>
          </a:bodyPr>
          <a:lstStyle/>
          <a:p>
            <a:r>
              <a:rPr lang="en-US" sz="6000" b="1" dirty="0" smtClean="0">
                <a:solidFill>
                  <a:schemeClr val="accent2"/>
                </a:solidFill>
              </a:rPr>
              <a:t>Weight</a:t>
            </a:r>
            <a:endParaRPr lang="en-US" sz="6000" b="1" dirty="0">
              <a:solidFill>
                <a:schemeClr val="accent2"/>
              </a:solidFill>
            </a:endParaRPr>
          </a:p>
        </p:txBody>
      </p:sp>
      <p:sp>
        <p:nvSpPr>
          <p:cNvPr id="5" name="Black background"/>
          <p:cNvSpPr/>
          <p:nvPr/>
        </p:nvSpPr>
        <p:spPr>
          <a:xfrm>
            <a:off x="0" y="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482" name="Picture 2" descr="\\psf\Home\Downloads\Dax Examples.png"/>
          <p:cNvPicPr>
            <a:picLocks noChangeAspect="1" noChangeArrowheads="1"/>
          </p:cNvPicPr>
          <p:nvPr/>
        </p:nvPicPr>
        <p:blipFill rotWithShape="1">
          <a:blip r:embed="rId3">
            <a:extLst>
              <a:ext uri="{28A0092B-C50C-407E-A947-70E740481C1C}">
                <a14:useLocalDpi xmlns:a14="http://schemas.microsoft.com/office/drawing/2010/main" val="0"/>
              </a:ext>
            </a:extLst>
          </a:blip>
          <a:srcRect r="53727"/>
          <a:stretch/>
        </p:blipFill>
        <p:spPr bwMode="auto">
          <a:xfrm>
            <a:off x="3048000" y="381000"/>
            <a:ext cx="4064465" cy="35110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184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3405991898"/>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grpSp>
        <p:nvGrpSpPr>
          <p:cNvPr id="11" name="Group 10"/>
          <p:cNvGrpSpPr/>
          <p:nvPr/>
        </p:nvGrpSpPr>
        <p:grpSpPr>
          <a:xfrm>
            <a:off x="-27708" y="533400"/>
            <a:ext cx="9171707" cy="2286000"/>
            <a:chOff x="-27708" y="2286000"/>
            <a:chExt cx="9171707" cy="2286000"/>
          </a:xfrm>
        </p:grpSpPr>
        <p:sp>
          <p:nvSpPr>
            <p:cNvPr id="5" name="Rectangle 4"/>
            <p:cNvSpPr/>
            <p:nvPr/>
          </p:nvSpPr>
          <p:spPr>
            <a:xfrm>
              <a:off x="2258290" y="2286000"/>
              <a:ext cx="6885709"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708" y="2921167"/>
              <a:ext cx="2286000" cy="1015663"/>
            </a:xfrm>
            <a:prstGeom prst="rect">
              <a:avLst/>
            </a:prstGeom>
            <a:noFill/>
          </p:spPr>
          <p:txBody>
            <a:bodyPr wrap="square" rtlCol="0">
              <a:spAutoFit/>
            </a:bodyPr>
            <a:lstStyle/>
            <a:p>
              <a:pPr algn="ctr"/>
              <a:r>
                <a:rPr lang="en-US" sz="6000" b="1" dirty="0" smtClean="0">
                  <a:solidFill>
                    <a:schemeClr val="accent2"/>
                  </a:solidFill>
                </a:rPr>
                <a:t>Tired</a:t>
              </a:r>
              <a:endParaRPr lang="en-US" sz="6000" b="1" dirty="0">
                <a:solidFill>
                  <a:schemeClr val="accent2"/>
                </a:solidFill>
              </a:endParaRPr>
            </a:p>
          </p:txBody>
        </p:sp>
        <p:sp>
          <p:nvSpPr>
            <p:cNvPr id="7" name="TextBox 6"/>
            <p:cNvSpPr txBox="1"/>
            <p:nvPr/>
          </p:nvSpPr>
          <p:spPr>
            <a:xfrm>
              <a:off x="2320636" y="2459503"/>
              <a:ext cx="6594764" cy="1938992"/>
            </a:xfrm>
            <a:prstGeom prst="rect">
              <a:avLst/>
            </a:prstGeom>
            <a:noFill/>
          </p:spPr>
          <p:txBody>
            <a:bodyPr wrap="square" rtlCol="0">
              <a:spAutoFit/>
            </a:bodyPr>
            <a:lstStyle/>
            <a:p>
              <a:r>
                <a:rPr lang="en-US" sz="4800" dirty="0" smtClean="0">
                  <a:solidFill>
                    <a:schemeClr val="bg1"/>
                  </a:solidFill>
                  <a:latin typeface="Times New Roman" pitchFamily="18" charset="0"/>
                  <a:cs typeface="Times New Roman" pitchFamily="18" charset="0"/>
                </a:rPr>
                <a:t>Times New Roman</a:t>
              </a:r>
            </a:p>
            <a:p>
              <a:endParaRPr lang="en-US" sz="2400" dirty="0">
                <a:solidFill>
                  <a:schemeClr val="bg1"/>
                </a:solidFill>
              </a:endParaRPr>
            </a:p>
            <a:p>
              <a:r>
                <a:rPr lang="en-US" sz="4800" dirty="0" smtClean="0">
                  <a:solidFill>
                    <a:schemeClr val="bg1"/>
                  </a:solidFill>
                  <a:latin typeface="Arial" pitchFamily="34" charset="0"/>
                  <a:cs typeface="Arial" pitchFamily="34" charset="0"/>
                </a:rPr>
                <a:t>Arial</a:t>
              </a:r>
              <a:endParaRPr lang="en-US" sz="4800" dirty="0">
                <a:solidFill>
                  <a:schemeClr val="bg1"/>
                </a:solidFill>
                <a:latin typeface="Arial" pitchFamily="34" charset="0"/>
                <a:cs typeface="Arial" pitchFamily="34" charset="0"/>
              </a:endParaRPr>
            </a:p>
          </p:txBody>
        </p:sp>
      </p:grpSp>
      <p:grpSp>
        <p:nvGrpSpPr>
          <p:cNvPr id="12" name="Group 11"/>
          <p:cNvGrpSpPr/>
          <p:nvPr/>
        </p:nvGrpSpPr>
        <p:grpSpPr>
          <a:xfrm>
            <a:off x="-27710" y="4038600"/>
            <a:ext cx="9171710" cy="2286000"/>
            <a:chOff x="-27710" y="4572000"/>
            <a:chExt cx="9171710" cy="2286000"/>
          </a:xfrm>
        </p:grpSpPr>
        <p:sp>
          <p:nvSpPr>
            <p:cNvPr id="8" name="Rectangle 7"/>
            <p:cNvSpPr/>
            <p:nvPr/>
          </p:nvSpPr>
          <p:spPr>
            <a:xfrm>
              <a:off x="2258291" y="4572000"/>
              <a:ext cx="6885709" cy="2286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7710" y="5207168"/>
              <a:ext cx="2286000" cy="1015663"/>
            </a:xfrm>
            <a:prstGeom prst="rect">
              <a:avLst/>
            </a:prstGeom>
            <a:noFill/>
          </p:spPr>
          <p:txBody>
            <a:bodyPr wrap="square" rtlCol="0">
              <a:spAutoFit/>
            </a:bodyPr>
            <a:lstStyle/>
            <a:p>
              <a:pPr algn="ctr"/>
              <a:r>
                <a:rPr lang="en-US" sz="6000" b="1" dirty="0" smtClean="0">
                  <a:solidFill>
                    <a:schemeClr val="accent2"/>
                  </a:solidFill>
                </a:rPr>
                <a:t>Ugly</a:t>
              </a:r>
              <a:endParaRPr lang="en-US" sz="6000" b="1" dirty="0">
                <a:solidFill>
                  <a:schemeClr val="accent2"/>
                </a:solidFill>
              </a:endParaRPr>
            </a:p>
          </p:txBody>
        </p:sp>
        <p:sp>
          <p:nvSpPr>
            <p:cNvPr id="10" name="TextBox 9"/>
            <p:cNvSpPr txBox="1"/>
            <p:nvPr/>
          </p:nvSpPr>
          <p:spPr>
            <a:xfrm>
              <a:off x="2320637" y="4745503"/>
              <a:ext cx="6594764" cy="1938992"/>
            </a:xfrm>
            <a:prstGeom prst="rect">
              <a:avLst/>
            </a:prstGeom>
            <a:noFill/>
          </p:spPr>
          <p:txBody>
            <a:bodyPr wrap="square" rtlCol="0">
              <a:spAutoFit/>
            </a:bodyPr>
            <a:lstStyle/>
            <a:p>
              <a:r>
                <a:rPr lang="en-US" sz="4800" dirty="0" smtClean="0">
                  <a:solidFill>
                    <a:schemeClr val="bg1"/>
                  </a:solidFill>
                  <a:latin typeface="Comic Sans MS" pitchFamily="66" charset="0"/>
                  <a:cs typeface="Times New Roman" pitchFamily="18" charset="0"/>
                </a:rPr>
                <a:t>Comic Sans</a:t>
              </a:r>
            </a:p>
            <a:p>
              <a:endParaRPr lang="en-US" sz="2400" dirty="0">
                <a:solidFill>
                  <a:schemeClr val="bg1"/>
                </a:solidFill>
              </a:endParaRPr>
            </a:p>
            <a:p>
              <a:r>
                <a:rPr lang="en-US" sz="4800" dirty="0" smtClean="0">
                  <a:solidFill>
                    <a:schemeClr val="bg1"/>
                  </a:solidFill>
                  <a:latin typeface="Papyrus" pitchFamily="66" charset="0"/>
                  <a:cs typeface="Arial" pitchFamily="34" charset="0"/>
                </a:rPr>
                <a:t>Papyrus</a:t>
              </a:r>
              <a:endParaRPr lang="en-US" sz="4800" dirty="0">
                <a:solidFill>
                  <a:schemeClr val="bg1"/>
                </a:solidFill>
                <a:latin typeface="Papyrus" pitchFamily="66" charset="0"/>
                <a:cs typeface="Arial" pitchFamily="34" charset="0"/>
              </a:endParaRPr>
            </a:p>
          </p:txBody>
        </p:sp>
      </p:grpSp>
    </p:spTree>
    <p:extLst>
      <p:ext uri="{BB962C8B-B14F-4D97-AF65-F5344CB8AC3E}">
        <p14:creationId xmlns:p14="http://schemas.microsoft.com/office/powerpoint/2010/main" val="1324908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4" name="Table 3" hidden="1"/>
          <p:cNvGraphicFramePr>
            <a:graphicFrameLocks noGrp="1"/>
          </p:cNvGraphicFramePr>
          <p:nvPr>
            <p:extLst>
              <p:ext uri="{D42A27DB-BD31-4B8C-83A1-F6EECF244321}">
                <p14:modId xmlns:p14="http://schemas.microsoft.com/office/powerpoint/2010/main" val="190884726"/>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0" y="1143000"/>
            <a:ext cx="8229600" cy="1143000"/>
          </a:xfrm>
        </p:spPr>
        <p:txBody>
          <a:bodyPr>
            <a:normAutofit/>
          </a:bodyPr>
          <a:lstStyle/>
          <a:p>
            <a:pPr algn="l"/>
            <a:r>
              <a:rPr lang="en-US" sz="6600" b="1" dirty="0" smtClean="0">
                <a:solidFill>
                  <a:schemeClr val="bg1"/>
                </a:solidFill>
              </a:rPr>
              <a:t>Graphics</a:t>
            </a:r>
            <a:endParaRPr lang="en-US" sz="6600" b="1" dirty="0">
              <a:solidFill>
                <a:schemeClr val="bg1"/>
              </a:solidFill>
            </a:endParaRPr>
          </a:p>
        </p:txBody>
      </p:sp>
      <p:sp>
        <p:nvSpPr>
          <p:cNvPr id="3" name="Content Placeholder 2"/>
          <p:cNvSpPr>
            <a:spLocks noGrp="1"/>
          </p:cNvSpPr>
          <p:nvPr>
            <p:ph idx="1"/>
          </p:nvPr>
        </p:nvSpPr>
        <p:spPr>
          <a:xfrm>
            <a:off x="-13855" y="2332037"/>
            <a:ext cx="8229600" cy="4525963"/>
          </a:xfrm>
        </p:spPr>
        <p:txBody>
          <a:bodyPr/>
          <a:lstStyle/>
          <a:p>
            <a:pPr marL="0" indent="0">
              <a:buNone/>
            </a:pPr>
            <a:r>
              <a:rPr lang="en-US" i="1" dirty="0" smtClean="0">
                <a:solidFill>
                  <a:schemeClr val="bg1"/>
                </a:solidFill>
              </a:rPr>
              <a:t>Because you can’t just slap </a:t>
            </a:r>
          </a:p>
          <a:p>
            <a:pPr marL="0" indent="0">
              <a:buNone/>
            </a:pPr>
            <a:r>
              <a:rPr lang="en-US" b="1" i="1" dirty="0" smtClean="0">
                <a:solidFill>
                  <a:schemeClr val="bg1"/>
                </a:solidFill>
              </a:rPr>
              <a:t>Screen Beans </a:t>
            </a:r>
            <a:r>
              <a:rPr lang="en-US" i="1" dirty="0" smtClean="0">
                <a:solidFill>
                  <a:schemeClr val="bg1"/>
                </a:solidFill>
              </a:rPr>
              <a:t>on it and call it a day</a:t>
            </a:r>
            <a:endParaRPr lang="en-US" i="1" dirty="0">
              <a:solidFill>
                <a:schemeClr val="bg1"/>
              </a:solidFill>
            </a:endParaRPr>
          </a:p>
        </p:txBody>
      </p:sp>
    </p:spTree>
    <p:extLst>
      <p:ext uri="{BB962C8B-B14F-4D97-AF65-F5344CB8AC3E}">
        <p14:creationId xmlns:p14="http://schemas.microsoft.com/office/powerpoint/2010/main" val="2438383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4065746151"/>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1577241"/>
            <a:ext cx="8229600" cy="1143000"/>
          </a:xfrm>
        </p:spPr>
        <p:txBody>
          <a:bodyPr>
            <a:normAutofit fontScale="90000"/>
          </a:bodyPr>
          <a:lstStyle/>
          <a:p>
            <a:r>
              <a:rPr lang="en-US" dirty="0" smtClean="0">
                <a:solidFill>
                  <a:srgbClr val="6666FF"/>
                </a:solidFill>
                <a:latin typeface="Algerian" pitchFamily="82" charset="0"/>
              </a:rPr>
              <a:t>Welcome to the presentation!</a:t>
            </a:r>
            <a:endParaRPr lang="en-US" dirty="0">
              <a:solidFill>
                <a:srgbClr val="6666FF"/>
              </a:solidFill>
              <a:latin typeface="Algerian" pitchFamily="82" charset="0"/>
            </a:endParaRPr>
          </a:p>
        </p:txBody>
      </p:sp>
      <p:sp>
        <p:nvSpPr>
          <p:cNvPr id="3" name="Content Placeholder 2"/>
          <p:cNvSpPr>
            <a:spLocks noGrp="1"/>
          </p:cNvSpPr>
          <p:nvPr>
            <p:ph idx="1"/>
          </p:nvPr>
        </p:nvSpPr>
        <p:spPr>
          <a:xfrm>
            <a:off x="457200" y="2902804"/>
            <a:ext cx="8229600" cy="1219200"/>
          </a:xfrm>
          <a:solidFill>
            <a:srgbClr val="33CC33"/>
          </a:solidFill>
        </p:spPr>
        <p:txBody>
          <a:bodyPr/>
          <a:lstStyle/>
          <a:p>
            <a:pPr marL="0" indent="0" algn="ctr">
              <a:buNone/>
            </a:pPr>
            <a:r>
              <a:rPr lang="en-US" dirty="0" smtClean="0">
                <a:solidFill>
                  <a:srgbClr val="FF0000"/>
                </a:solidFill>
                <a:latin typeface="Georgia" pitchFamily="18" charset="0"/>
              </a:rPr>
              <a:t>Here’s some red text on a green background. Hooray.</a:t>
            </a:r>
            <a:endParaRPr lang="en-US" dirty="0">
              <a:solidFill>
                <a:srgbClr val="FF0000"/>
              </a:solidFill>
              <a:latin typeface="Georgia" pitchFamily="18" charset="0"/>
            </a:endParaRPr>
          </a:p>
        </p:txBody>
      </p:sp>
      <p:sp>
        <p:nvSpPr>
          <p:cNvPr id="5" name="TextBox 4"/>
          <p:cNvSpPr txBox="1"/>
          <p:nvPr/>
        </p:nvSpPr>
        <p:spPr>
          <a:xfrm>
            <a:off x="457200" y="4350603"/>
            <a:ext cx="8229600" cy="830997"/>
          </a:xfrm>
          <a:prstGeom prst="rect">
            <a:avLst/>
          </a:prstGeom>
          <a:noFill/>
        </p:spPr>
        <p:txBody>
          <a:bodyPr wrap="square" rtlCol="0">
            <a:spAutoFit/>
          </a:bodyPr>
          <a:lstStyle/>
          <a:p>
            <a:pPr algn="ctr"/>
            <a:r>
              <a:rPr lang="en-US" sz="2400" dirty="0" smtClean="0">
                <a:solidFill>
                  <a:srgbClr val="FFFF66"/>
                </a:solidFill>
                <a:latin typeface="Georgia" pitchFamily="18" charset="0"/>
              </a:rPr>
              <a:t>And here’s some hard to read yellow text on a white background. It’s almost unreadable.</a:t>
            </a:r>
            <a:endParaRPr lang="en-US" sz="2400" dirty="0">
              <a:solidFill>
                <a:srgbClr val="FFFF66"/>
              </a:solidFill>
              <a:latin typeface="Georgia" pitchFamily="18" charset="0"/>
            </a:endParaRPr>
          </a:p>
        </p:txBody>
      </p:sp>
      <p:pic>
        <p:nvPicPr>
          <p:cNvPr id="3074" name="Picture 2" descr="\\psf\Home\Downloads\MC900078797.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52400"/>
            <a:ext cx="1933609" cy="1730071"/>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psf\Home\Downloads\MC900078774.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62800" y="5029200"/>
            <a:ext cx="1759056" cy="1665418"/>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psf\Home\Downloads\MP90044855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86201" y="251489"/>
            <a:ext cx="2819400" cy="1630981"/>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psf\Home\Downloads\MC900059383.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0331" y="4688371"/>
            <a:ext cx="1933609" cy="200624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sf\Home\Downloads\MP900442178.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181600" y="5836924"/>
            <a:ext cx="1021076" cy="1021076"/>
          </a:xfrm>
          <a:prstGeom prst="rect">
            <a:avLst/>
          </a:prstGeom>
          <a:noFill/>
          <a:extLst>
            <a:ext uri="{909E8E84-426E-40DD-AFC4-6F175D3DCCD1}">
              <a14:hiddenFill xmlns:a14="http://schemas.microsoft.com/office/drawing/2010/main">
                <a:solidFill>
                  <a:srgbClr val="FFFFFF"/>
                </a:solidFill>
              </a14:hiddenFill>
            </a:ext>
          </a:extLst>
        </p:spPr>
      </p:pic>
      <p:pic>
        <p:nvPicPr>
          <p:cNvPr id="12" name="Trite image" descr="\\psf\Home\Downloads\MC900078622.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00646" y="116797"/>
            <a:ext cx="883363" cy="1900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646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1595236018"/>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4572000"/>
            <a:ext cx="8229600" cy="1143000"/>
          </a:xfrm>
        </p:spPr>
        <p:txBody>
          <a:bodyPr>
            <a:normAutofit/>
          </a:bodyPr>
          <a:lstStyle/>
          <a:p>
            <a:r>
              <a:rPr lang="en-US" sz="6000" b="1" dirty="0" smtClean="0">
                <a:solidFill>
                  <a:schemeClr val="accent4"/>
                </a:solidFill>
              </a:rPr>
              <a:t>Choosing </a:t>
            </a:r>
            <a:r>
              <a:rPr lang="en-US" sz="6000" b="1" dirty="0" err="1" smtClean="0">
                <a:solidFill>
                  <a:schemeClr val="accent4"/>
                </a:solidFill>
              </a:rPr>
              <a:t>Colours</a:t>
            </a:r>
            <a:endParaRPr lang="en-US" sz="6000" b="1" dirty="0">
              <a:solidFill>
                <a:schemeClr val="accent4"/>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026642852"/>
              </p:ext>
            </p:extLst>
          </p:nvPr>
        </p:nvGraphicFramePr>
        <p:xfrm>
          <a:off x="0" y="0"/>
          <a:ext cx="9144000" cy="4572000"/>
        </p:xfrm>
        <a:graphic>
          <a:graphicData uri="http://schemas.openxmlformats.org/drawingml/2006/table">
            <a:tbl>
              <a:tblPr firstRow="1" bandRow="1">
                <a:tableStyleId>{2D5ABB26-0587-4C30-8999-92F81FD0307C}</a:tableStyleId>
              </a:tblPr>
              <a:tblGrid>
                <a:gridCol w="1828800"/>
                <a:gridCol w="1828800"/>
                <a:gridCol w="1828800"/>
                <a:gridCol w="1828800"/>
                <a:gridCol w="1828800"/>
              </a:tblGrid>
              <a:tr h="2612573">
                <a:tc gridSpan="5">
                  <a:txBody>
                    <a:bodyPr/>
                    <a:lstStyle/>
                    <a:p>
                      <a:endParaRPr lang="en-US" dirty="0"/>
                    </a:p>
                  </a:txBody>
                  <a:tcPr>
                    <a:solidFill>
                      <a:schemeClr val="tx1"/>
                    </a:solidFill>
                  </a:tcPr>
                </a:tc>
                <a:tc hMerge="1">
                  <a:txBody>
                    <a:bodyPr/>
                    <a:lstStyle/>
                    <a:p>
                      <a:endParaRPr lang="en-US" dirty="0"/>
                    </a:p>
                  </a:txBody>
                  <a:tcPr>
                    <a:solidFill>
                      <a:schemeClr val="tx1"/>
                    </a:solidFill>
                  </a:tcPr>
                </a:tc>
                <a:tc hMerge="1">
                  <a:txBody>
                    <a:bodyPr/>
                    <a:lstStyle/>
                    <a:p>
                      <a:endParaRPr lang="en-US" dirty="0"/>
                    </a:p>
                  </a:txBody>
                  <a:tcPr>
                    <a:solidFill>
                      <a:schemeClr val="tx1"/>
                    </a:solidFill>
                  </a:tcPr>
                </a:tc>
                <a:tc hMerge="1">
                  <a:txBody>
                    <a:bodyPr/>
                    <a:lstStyle/>
                    <a:p>
                      <a:endParaRPr lang="en-US" dirty="0"/>
                    </a:p>
                  </a:txBody>
                  <a:tcPr>
                    <a:solidFill>
                      <a:schemeClr val="tx1"/>
                    </a:solidFill>
                  </a:tcPr>
                </a:tc>
                <a:tc hMerge="1">
                  <a:txBody>
                    <a:bodyPr/>
                    <a:lstStyle/>
                    <a:p>
                      <a:endParaRPr lang="en-US" dirty="0"/>
                    </a:p>
                  </a:txBody>
                  <a:tcPr>
                    <a:solidFill>
                      <a:schemeClr val="tx1"/>
                    </a:solidFill>
                  </a:tcPr>
                </a:tc>
              </a:tr>
              <a:tr h="1959427">
                <a:tc>
                  <a:txBody>
                    <a:bodyPr/>
                    <a:lstStyle/>
                    <a:p>
                      <a:endParaRPr lang="en-US" dirty="0"/>
                    </a:p>
                  </a:txBody>
                  <a:tcPr>
                    <a:solidFill>
                      <a:schemeClr val="accent3"/>
                    </a:solidFill>
                  </a:tcPr>
                </a:tc>
                <a:tc>
                  <a:txBody>
                    <a:bodyPr/>
                    <a:lstStyle/>
                    <a:p>
                      <a:endParaRPr lang="en-US" dirty="0"/>
                    </a:p>
                  </a:txBody>
                  <a:tcPr>
                    <a:solidFill>
                      <a:schemeClr val="accent2"/>
                    </a:solidFill>
                  </a:tcPr>
                </a:tc>
                <a:tc>
                  <a:txBody>
                    <a:bodyPr/>
                    <a:lstStyle/>
                    <a:p>
                      <a:endParaRPr lang="en-US" dirty="0">
                        <a:solidFill>
                          <a:schemeClr val="accent5"/>
                        </a:solidFill>
                      </a:endParaRPr>
                    </a:p>
                  </a:txBody>
                  <a:tcPr>
                    <a:solidFill>
                      <a:schemeClr val="accent1"/>
                    </a:solidFill>
                  </a:tcPr>
                </a:tc>
                <a:tc>
                  <a:txBody>
                    <a:bodyPr/>
                    <a:lstStyle/>
                    <a:p>
                      <a:endParaRPr lang="en-US" dirty="0"/>
                    </a:p>
                  </a:txBody>
                  <a:tcPr>
                    <a:solidFill>
                      <a:schemeClr val="accent5"/>
                    </a:solidFill>
                  </a:tcPr>
                </a:tc>
                <a:tc>
                  <a:txBody>
                    <a:bodyPr/>
                    <a:lstStyle/>
                    <a:p>
                      <a:endParaRPr lang="en-US" dirty="0"/>
                    </a:p>
                  </a:txBody>
                  <a:tcPr>
                    <a:solidFill>
                      <a:schemeClr val="accent4"/>
                    </a:solidFill>
                  </a:tcPr>
                </a:tc>
              </a:tr>
            </a:tbl>
          </a:graphicData>
        </a:graphic>
      </p:graphicFrame>
    </p:spTree>
    <p:extLst>
      <p:ext uri="{BB962C8B-B14F-4D97-AF65-F5344CB8AC3E}">
        <p14:creationId xmlns:p14="http://schemas.microsoft.com/office/powerpoint/2010/main" val="919123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1591423083"/>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1143000"/>
            <a:ext cx="8229600" cy="1143000"/>
          </a:xfrm>
        </p:spPr>
        <p:txBody>
          <a:bodyPr>
            <a:normAutofit/>
          </a:bodyPr>
          <a:lstStyle/>
          <a:p>
            <a:r>
              <a:rPr lang="en-US" sz="6000" b="1" dirty="0" smtClean="0">
                <a:solidFill>
                  <a:schemeClr val="accent4"/>
                </a:solidFill>
              </a:rPr>
              <a:t>Sources</a:t>
            </a:r>
            <a:endParaRPr lang="en-US" sz="6000" b="1" dirty="0">
              <a:solidFill>
                <a:schemeClr val="accent4"/>
              </a:solidFill>
            </a:endParaRPr>
          </a:p>
        </p:txBody>
      </p:sp>
      <p:sp>
        <p:nvSpPr>
          <p:cNvPr id="5" name="Black background"/>
          <p:cNvSpPr/>
          <p:nvPr/>
        </p:nvSpPr>
        <p:spPr>
          <a:xfrm>
            <a:off x="0" y="228600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Physical items"/>
          <p:cNvGrpSpPr/>
          <p:nvPr/>
        </p:nvGrpSpPr>
        <p:grpSpPr>
          <a:xfrm>
            <a:off x="228600" y="2514600"/>
            <a:ext cx="8562109" cy="4114800"/>
            <a:chOff x="228600" y="2514600"/>
            <a:chExt cx="8562109" cy="4114800"/>
          </a:xfrm>
        </p:grpSpPr>
        <p:pic>
          <p:nvPicPr>
            <p:cNvPr id="4098" name="Picture 2" descr="\\psf\Home\Downloads\image.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14600"/>
              <a:ext cx="4114800" cy="41148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0" y="3602504"/>
              <a:ext cx="4218709" cy="1938992"/>
            </a:xfrm>
            <a:prstGeom prst="rect">
              <a:avLst/>
            </a:prstGeom>
            <a:noFill/>
          </p:spPr>
          <p:txBody>
            <a:bodyPr wrap="square" rtlCol="0">
              <a:spAutoFit/>
            </a:bodyPr>
            <a:lstStyle/>
            <a:p>
              <a:r>
                <a:rPr lang="en-US" sz="6000" dirty="0" smtClean="0">
                  <a:solidFill>
                    <a:schemeClr val="bg1"/>
                  </a:solidFill>
                </a:rPr>
                <a:t>Physical items</a:t>
              </a:r>
              <a:endParaRPr lang="en-US" sz="6000" dirty="0">
                <a:solidFill>
                  <a:schemeClr val="bg1"/>
                </a:solidFill>
              </a:endParaRPr>
            </a:p>
          </p:txBody>
        </p:sp>
      </p:grpSp>
      <p:grpSp>
        <p:nvGrpSpPr>
          <p:cNvPr id="25" name="PreMade Palette"/>
          <p:cNvGrpSpPr/>
          <p:nvPr/>
        </p:nvGrpSpPr>
        <p:grpSpPr>
          <a:xfrm>
            <a:off x="443674" y="2514600"/>
            <a:ext cx="8499435" cy="4114799"/>
            <a:chOff x="443674" y="2514600"/>
            <a:chExt cx="8499435" cy="4114799"/>
          </a:xfrm>
        </p:grpSpPr>
        <p:pic>
          <p:nvPicPr>
            <p:cNvPr id="4099" name="PreMade Palette" descr="\\psf\Home\Desktop\Screen Shot 2013-02-10 at 7.14.33 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674" y="2514600"/>
              <a:ext cx="3684652" cy="4114799"/>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724400" y="2971800"/>
              <a:ext cx="4218709" cy="2862322"/>
            </a:xfrm>
            <a:prstGeom prst="rect">
              <a:avLst/>
            </a:prstGeom>
            <a:noFill/>
          </p:spPr>
          <p:txBody>
            <a:bodyPr wrap="square" rtlCol="0">
              <a:spAutoFit/>
            </a:bodyPr>
            <a:lstStyle/>
            <a:p>
              <a:r>
                <a:rPr lang="en-US" sz="6000" dirty="0" smtClean="0">
                  <a:solidFill>
                    <a:schemeClr val="bg1"/>
                  </a:solidFill>
                </a:rPr>
                <a:t>Pre-Created</a:t>
              </a:r>
            </a:p>
            <a:p>
              <a:r>
                <a:rPr lang="en-US" sz="6000" dirty="0" smtClean="0">
                  <a:solidFill>
                    <a:schemeClr val="bg1"/>
                  </a:solidFill>
                </a:rPr>
                <a:t>Palettes</a:t>
              </a:r>
              <a:endParaRPr lang="en-US" sz="6000" dirty="0">
                <a:solidFill>
                  <a:schemeClr val="bg1"/>
                </a:solidFill>
              </a:endParaRPr>
            </a:p>
          </p:txBody>
        </p:sp>
      </p:grpSp>
      <p:grpSp>
        <p:nvGrpSpPr>
          <p:cNvPr id="26" name="Palette Generators" hidden="1"/>
          <p:cNvGrpSpPr/>
          <p:nvPr/>
        </p:nvGrpSpPr>
        <p:grpSpPr>
          <a:xfrm>
            <a:off x="443674" y="3140838"/>
            <a:ext cx="8499435" cy="2862322"/>
            <a:chOff x="443674" y="3140838"/>
            <a:chExt cx="8499435" cy="2862322"/>
          </a:xfrm>
        </p:grpSpPr>
        <p:sp>
          <p:nvSpPr>
            <p:cNvPr id="33" name="TextBox 32"/>
            <p:cNvSpPr txBox="1"/>
            <p:nvPr/>
          </p:nvSpPr>
          <p:spPr>
            <a:xfrm>
              <a:off x="4724400" y="3140838"/>
              <a:ext cx="4218709" cy="2862322"/>
            </a:xfrm>
            <a:prstGeom prst="rect">
              <a:avLst/>
            </a:prstGeom>
            <a:noFill/>
          </p:spPr>
          <p:txBody>
            <a:bodyPr wrap="square" rtlCol="0">
              <a:spAutoFit/>
            </a:bodyPr>
            <a:lstStyle/>
            <a:p>
              <a:r>
                <a:rPr lang="en-US" sz="6000" dirty="0" smtClean="0">
                  <a:solidFill>
                    <a:schemeClr val="bg1"/>
                  </a:solidFill>
                </a:rPr>
                <a:t>Palette</a:t>
              </a:r>
            </a:p>
            <a:p>
              <a:r>
                <a:rPr lang="en-US" sz="6000" dirty="0" smtClean="0">
                  <a:solidFill>
                    <a:schemeClr val="bg1"/>
                  </a:solidFill>
                </a:rPr>
                <a:t>Generator</a:t>
              </a:r>
              <a:endParaRPr lang="en-US" sz="6000" dirty="0">
                <a:solidFill>
                  <a:schemeClr val="bg1"/>
                </a:solidFill>
              </a:endParaRPr>
            </a:p>
            <a:p>
              <a:r>
                <a:rPr lang="en-US" sz="6000" dirty="0" smtClean="0">
                  <a:solidFill>
                    <a:schemeClr val="bg1"/>
                  </a:solidFill>
                </a:rPr>
                <a:t>Websites</a:t>
              </a:r>
            </a:p>
          </p:txBody>
        </p:sp>
        <p:pic>
          <p:nvPicPr>
            <p:cNvPr id="4100" name="Picture 4" descr="\\psf\Home\Desktop\Screen Shot 2013-02-09 at 11.13.16 A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674" y="3361148"/>
              <a:ext cx="3685199" cy="24217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540946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3"/>
                                        </p:tgtEl>
                                      </p:cBhvr>
                                    </p:animEffect>
                                    <p:set>
                                      <p:cBhvr>
                                        <p:cTn id="7" dur="1" fill="hold">
                                          <p:stCondLst>
                                            <p:cond delay="999"/>
                                          </p:stCondLst>
                                        </p:cTn>
                                        <p:tgtEl>
                                          <p:spTgt spid="23"/>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25"/>
                                        </p:tgtEl>
                                      </p:cBhvr>
                                    </p:animEffect>
                                    <p:set>
                                      <p:cBhvr>
                                        <p:cTn id="16" dur="1" fill="hold">
                                          <p:stCondLst>
                                            <p:cond delay="999"/>
                                          </p:stCondLst>
                                        </p:cTn>
                                        <p:tgtEl>
                                          <p:spTgt spid="25"/>
                                        </p:tgtEl>
                                        <p:attrNameLst>
                                          <p:attrName>style.visibility</p:attrName>
                                        </p:attrNameLst>
                                      </p:cBhvr>
                                      <p:to>
                                        <p:strVal val="hidden"/>
                                      </p:to>
                                    </p:set>
                                  </p:childTnLst>
                                </p:cTn>
                              </p:par>
                            </p:childTnLst>
                          </p:cTn>
                        </p:par>
                        <p:par>
                          <p:cTn id="17" fill="hold">
                            <p:stCondLst>
                              <p:cond delay="1000"/>
                            </p:stCondLst>
                            <p:childTnLst>
                              <p:par>
                                <p:cTn id="18" presetID="10" presetClass="entr" presetSubtype="0" fill="hold" nodeType="afterEffect">
                                  <p:stCondLst>
                                    <p:cond delay="500"/>
                                  </p:stCondLst>
                                  <p:childTnLst>
                                    <p:set>
                                      <p:cBhvr>
                                        <p:cTn id="19" dur="1" fill="hold">
                                          <p:stCondLst>
                                            <p:cond delay="0"/>
                                          </p:stCondLst>
                                        </p:cTn>
                                        <p:tgtEl>
                                          <p:spTgt spid="26"/>
                                        </p:tgtEl>
                                        <p:attrNameLst>
                                          <p:attrName>style.visibility</p:attrName>
                                        </p:attrNameLst>
                                      </p:cBhvr>
                                      <p:to>
                                        <p:strVal val="visible"/>
                                      </p:to>
                                    </p:set>
                                    <p:animEffect transition="in" filter="fade">
                                      <p:cBhvr>
                                        <p:cTn id="20"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2384378289"/>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228600" y="2787521"/>
            <a:ext cx="4114800" cy="1143000"/>
          </a:xfrm>
        </p:spPr>
        <p:txBody>
          <a:bodyPr>
            <a:noAutofit/>
          </a:bodyPr>
          <a:lstStyle/>
          <a:p>
            <a:r>
              <a:rPr lang="en-US" sz="6000" b="1" dirty="0" smtClean="0">
                <a:solidFill>
                  <a:schemeClr val="accent4"/>
                </a:solidFill>
              </a:rPr>
              <a:t>Choosing</a:t>
            </a:r>
            <a:br>
              <a:rPr lang="en-US" sz="6000" b="1" dirty="0" smtClean="0">
                <a:solidFill>
                  <a:schemeClr val="accent4"/>
                </a:solidFill>
              </a:rPr>
            </a:br>
            <a:r>
              <a:rPr lang="en-US" sz="6000" b="1" dirty="0" smtClean="0">
                <a:solidFill>
                  <a:schemeClr val="accent4"/>
                </a:solidFill>
              </a:rPr>
              <a:t>Images</a:t>
            </a:r>
            <a:endParaRPr lang="en-US" sz="6000" b="1" dirty="0">
              <a:solidFill>
                <a:schemeClr val="accent4"/>
              </a:solidFill>
            </a:endParaRPr>
          </a:p>
        </p:txBody>
      </p:sp>
      <p:sp>
        <p:nvSpPr>
          <p:cNvPr id="5" name="Black background"/>
          <p:cNvSpPr/>
          <p:nvPr/>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psf\Home\Downloads\MC90039175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9543" y="381000"/>
            <a:ext cx="1816913" cy="181234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sf\Home\Downloads\MP900289434.JPG"/>
          <p:cNvPicPr>
            <a:picLocks noChangeAspect="1" noChangeArrowheads="1"/>
          </p:cNvPicPr>
          <p:nvPr/>
        </p:nvPicPr>
        <p:blipFill rotWithShape="1">
          <a:blip r:embed="rId4">
            <a:extLst>
              <a:ext uri="{28A0092B-C50C-407E-A947-70E740481C1C}">
                <a14:useLocalDpi xmlns:a14="http://schemas.microsoft.com/office/drawing/2010/main" val="0"/>
              </a:ext>
            </a:extLst>
          </a:blip>
          <a:srcRect t="12996" b="17560"/>
          <a:stretch/>
        </p:blipFill>
        <p:spPr bwMode="auto">
          <a:xfrm>
            <a:off x="5998949" y="4724400"/>
            <a:ext cx="1718099" cy="1812341"/>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6172200" y="2667000"/>
            <a:ext cx="1524000" cy="1524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3" name="Picture 3" descr="\\psf\Home\Downloads\MC900053962.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60429" y="2537902"/>
            <a:ext cx="1816913" cy="178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7973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2776546434"/>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800600" y="2857500"/>
            <a:ext cx="4114800" cy="1143000"/>
          </a:xfrm>
        </p:spPr>
        <p:txBody>
          <a:bodyPr>
            <a:noAutofit/>
          </a:bodyPr>
          <a:lstStyle/>
          <a:p>
            <a:r>
              <a:rPr lang="en-US" sz="6000" b="1" dirty="0" smtClean="0">
                <a:solidFill>
                  <a:schemeClr val="accent4"/>
                </a:solidFill>
              </a:rPr>
              <a:t>Image Quality</a:t>
            </a:r>
            <a:endParaRPr lang="en-US" sz="6000" b="1" dirty="0">
              <a:solidFill>
                <a:schemeClr val="accent4"/>
              </a:solidFill>
            </a:endParaRPr>
          </a:p>
        </p:txBody>
      </p:sp>
      <p:pic>
        <p:nvPicPr>
          <p:cNvPr id="6147" name="Trite image" descr="\\psf\Home\Downloads\MC90007862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211" y="597220"/>
            <a:ext cx="2695575" cy="5798943"/>
          </a:xfrm>
          <a:prstGeom prst="rect">
            <a:avLst/>
          </a:prstGeom>
          <a:noFill/>
          <a:extLst>
            <a:ext uri="{909E8E84-426E-40DD-AFC4-6F175D3DCCD1}">
              <a14:hiddenFill xmlns:a14="http://schemas.microsoft.com/office/drawing/2010/main">
                <a:solidFill>
                  <a:srgbClr val="FFFFFF"/>
                </a:solidFill>
              </a14:hiddenFill>
            </a:ext>
          </a:extLst>
        </p:spPr>
      </p:pic>
      <p:pic>
        <p:nvPicPr>
          <p:cNvPr id="6146" name="Bad connection to topic" descr="\\psf\Home\Downloads\MP900438778.JPG"/>
          <p:cNvPicPr>
            <a:picLocks noChangeAspect="1" noChangeArrowheads="1"/>
          </p:cNvPicPr>
          <p:nvPr/>
        </p:nvPicPr>
        <p:blipFill rotWithShape="1">
          <a:blip r:embed="rId4">
            <a:extLst>
              <a:ext uri="{28A0092B-C50C-407E-A947-70E740481C1C}">
                <a14:useLocalDpi xmlns:a14="http://schemas.microsoft.com/office/drawing/2010/main" val="0"/>
              </a:ext>
            </a:extLst>
          </a:blip>
          <a:srcRect l="16632" t="336" r="16632" b="-336"/>
          <a:stretch/>
        </p:blipFill>
        <p:spPr bwMode="auto">
          <a:xfrm>
            <a:off x="-1" y="-17014"/>
            <a:ext cx="4572001" cy="7027413"/>
          </a:xfrm>
          <a:prstGeom prst="rect">
            <a:avLst/>
          </a:prstGeom>
          <a:noFill/>
          <a:extLst>
            <a:ext uri="{909E8E84-426E-40DD-AFC4-6F175D3DCCD1}">
              <a14:hiddenFill xmlns:a14="http://schemas.microsoft.com/office/drawing/2010/main">
                <a:solidFill>
                  <a:srgbClr val="FFFFFF"/>
                </a:solidFill>
              </a14:hiddenFill>
            </a:ext>
          </a:extLst>
        </p:spPr>
      </p:pic>
      <p:pic>
        <p:nvPicPr>
          <p:cNvPr id="3" name="Stretched out"/>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17014"/>
            <a:ext cx="4572001" cy="6875014"/>
          </a:xfrm>
          <a:prstGeom prst="rect">
            <a:avLst/>
          </a:prstGeom>
        </p:spPr>
      </p:pic>
      <p:pic>
        <p:nvPicPr>
          <p:cNvPr id="10" name="Low Image Quality" descr="\\psf\Home\Downloads\MP900289434.JPG"/>
          <p:cNvPicPr>
            <a:picLocks noChangeAspect="1" noChangeArrowheads="1"/>
          </p:cNvPicPr>
          <p:nvPr/>
        </p:nvPicPr>
        <p:blipFill rotWithShape="1">
          <a:blip r:embed="rId6">
            <a:extLst>
              <a:ext uri="{28A0092B-C50C-407E-A947-70E740481C1C}">
                <a14:useLocalDpi xmlns:a14="http://schemas.microsoft.com/office/drawing/2010/main" val="0"/>
              </a:ext>
            </a:extLst>
          </a:blip>
          <a:srcRect t="-351" b="1358"/>
          <a:stretch/>
        </p:blipFill>
        <p:spPr bwMode="auto">
          <a:xfrm>
            <a:off x="0" y="-17014"/>
            <a:ext cx="4572000" cy="6875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8112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0"/>
                                        </p:tgtEl>
                                      </p:cBhvr>
                                    </p:animEffect>
                                    <p:set>
                                      <p:cBhvr>
                                        <p:cTn id="7" dur="1" fill="hold">
                                          <p:stCondLst>
                                            <p:cond delay="999"/>
                                          </p:stCondLst>
                                        </p:cTn>
                                        <p:tgtEl>
                                          <p:spTgt spid="1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1000"/>
                                        <p:tgtEl>
                                          <p:spTgt spid="3"/>
                                        </p:tgtEl>
                                      </p:cBhvr>
                                    </p:animEffect>
                                    <p:set>
                                      <p:cBhvr>
                                        <p:cTn id="12" dur="1" fill="hold">
                                          <p:stCondLst>
                                            <p:cond delay="999"/>
                                          </p:stCondLst>
                                        </p:cTn>
                                        <p:tgtEl>
                                          <p:spTgt spid="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1000"/>
                                        <p:tgtEl>
                                          <p:spTgt spid="6146"/>
                                        </p:tgtEl>
                                      </p:cBhvr>
                                    </p:animEffect>
                                    <p:set>
                                      <p:cBhvr>
                                        <p:cTn id="17" dur="1" fill="hold">
                                          <p:stCondLst>
                                            <p:cond delay="9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Single Picture" descr="\\psf\Home\Downloads\MP900315629.JPG"/>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10173" y="0"/>
            <a:ext cx="9614018"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hidden="1"/>
          <p:cNvGraphicFramePr>
            <a:graphicFrameLocks noGrp="1"/>
          </p:cNvGraphicFramePr>
          <p:nvPr>
            <p:extLst>
              <p:ext uri="{D42A27DB-BD31-4B8C-83A1-F6EECF244321}">
                <p14:modId xmlns:p14="http://schemas.microsoft.com/office/powerpoint/2010/main" val="3769118457"/>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35714" y="4572000"/>
            <a:ext cx="4608286" cy="1143000"/>
          </a:xfrm>
        </p:spPr>
        <p:txBody>
          <a:bodyPr>
            <a:normAutofit/>
          </a:bodyPr>
          <a:lstStyle/>
          <a:p>
            <a:r>
              <a:rPr lang="en-US" sz="6000" b="1" dirty="0" smtClean="0">
                <a:solidFill>
                  <a:schemeClr val="accent4"/>
                </a:solidFill>
                <a:effectLst>
                  <a:outerShdw blurRad="38100" dist="38100" dir="2700000" algn="tl">
                    <a:srgbClr val="000000">
                      <a:alpha val="43137"/>
                    </a:srgbClr>
                  </a:outerShdw>
                </a:effectLst>
              </a:rPr>
              <a:t>Number</a:t>
            </a:r>
            <a:endParaRPr lang="en-US" sz="6000" b="1" dirty="0">
              <a:solidFill>
                <a:schemeClr val="accent4"/>
              </a:solidFill>
              <a:effectLst>
                <a:outerShdw blurRad="38100" dist="38100" dir="2700000" algn="tl">
                  <a:srgbClr val="000000">
                    <a:alpha val="43137"/>
                  </a:srgbClr>
                </a:outerShdw>
              </a:effectLst>
            </a:endParaRPr>
          </a:p>
        </p:txBody>
      </p:sp>
      <p:grpSp>
        <p:nvGrpSpPr>
          <p:cNvPr id="5" name="Multiple Pictures"/>
          <p:cNvGrpSpPr/>
          <p:nvPr/>
        </p:nvGrpSpPr>
        <p:grpSpPr>
          <a:xfrm>
            <a:off x="152400" y="166914"/>
            <a:ext cx="8876503" cy="6417398"/>
            <a:chOff x="152400" y="166914"/>
            <a:chExt cx="8876503" cy="6417398"/>
          </a:xfrm>
        </p:grpSpPr>
        <p:pic>
          <p:nvPicPr>
            <p:cNvPr id="7171" name="Picture 3" descr="\\psf\Home\Downloads\MP90031562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029" y="516765"/>
              <a:ext cx="2830795" cy="20193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psf\Home\Downloads\MP90041169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45086" y="457200"/>
              <a:ext cx="2083817" cy="3124200"/>
            </a:xfrm>
            <a:prstGeom prst="rect">
              <a:avLst/>
            </a:prstGeom>
            <a:noFill/>
            <a:extLst>
              <a:ext uri="{909E8E84-426E-40DD-AFC4-6F175D3DCCD1}">
                <a14:hiddenFill xmlns:a14="http://schemas.microsoft.com/office/drawing/2010/main">
                  <a:solidFill>
                    <a:srgbClr val="FFFFFF"/>
                  </a:solidFill>
                </a14:hiddenFill>
              </a:ext>
            </a:extLst>
          </p:spPr>
        </p:pic>
        <p:pic>
          <p:nvPicPr>
            <p:cNvPr id="7173" name="Picture 5" descr="\\psf\Home\Downloads\MC900410945.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0845" y="166914"/>
              <a:ext cx="2295054" cy="1632642"/>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psf\Home\Downloads\MC90013027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3024414"/>
              <a:ext cx="3882157" cy="3559898"/>
            </a:xfrm>
            <a:prstGeom prst="rect">
              <a:avLst/>
            </a:prstGeom>
            <a:noFill/>
            <a:extLst>
              <a:ext uri="{909E8E84-426E-40DD-AFC4-6F175D3DCCD1}">
                <a14:hiddenFill xmlns:a14="http://schemas.microsoft.com/office/drawing/2010/main">
                  <a:solidFill>
                    <a:srgbClr val="FFFFFF"/>
                  </a:solidFill>
                </a14:hiddenFill>
              </a:ext>
            </a:extLst>
          </p:spPr>
        </p:pic>
        <p:pic>
          <p:nvPicPr>
            <p:cNvPr id="7175" name="Picture 7" descr="\\psf\Home\Downloads\MP90043130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886200" y="2484358"/>
              <a:ext cx="2819400" cy="183481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7180934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5"/>
                                        </p:tgtEl>
                                      </p:cBhvr>
                                    </p:animEffect>
                                    <p:set>
                                      <p:cBhvr>
                                        <p:cTn id="7" dur="1" fill="hold">
                                          <p:stCondLst>
                                            <p:cond delay="999"/>
                                          </p:stCondLst>
                                        </p:cTn>
                                        <p:tgtEl>
                                          <p:spTgt spid="5"/>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170"/>
                                        </p:tgtEl>
                                        <p:attrNameLst>
                                          <p:attrName>style.visibility</p:attrName>
                                        </p:attrNameLst>
                                      </p:cBhvr>
                                      <p:to>
                                        <p:strVal val="visible"/>
                                      </p:to>
                                    </p:set>
                                    <p:animEffect transition="in" filter="fade">
                                      <p:cBhvr>
                                        <p:cTn id="11" dur="1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Large photo" descr="\\psf\Home\Downloads\MP90040050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58" y="0"/>
            <a:ext cx="9176657" cy="734132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hidden="1"/>
          <p:cNvGraphicFramePr>
            <a:graphicFrameLocks noGrp="1"/>
          </p:cNvGraphicFramePr>
          <p:nvPr>
            <p:extLst>
              <p:ext uri="{D42A27DB-BD31-4B8C-83A1-F6EECF244321}">
                <p14:modId xmlns:p14="http://schemas.microsoft.com/office/powerpoint/2010/main" val="3523135352"/>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30845" y="1143000"/>
            <a:ext cx="4608286" cy="1143000"/>
          </a:xfrm>
        </p:spPr>
        <p:txBody>
          <a:bodyPr>
            <a:normAutofit/>
          </a:bodyPr>
          <a:lstStyle/>
          <a:p>
            <a:r>
              <a:rPr lang="en-US" sz="6000" b="1" dirty="0" smtClean="0">
                <a:solidFill>
                  <a:schemeClr val="accent4"/>
                </a:solidFill>
                <a:effectLst>
                  <a:outerShdw blurRad="38100" dist="38100" dir="2700000" algn="tl">
                    <a:srgbClr val="000000">
                      <a:alpha val="43137"/>
                    </a:srgbClr>
                  </a:outerShdw>
                </a:effectLst>
              </a:rPr>
              <a:t>Size</a:t>
            </a:r>
            <a:endParaRPr lang="en-US" sz="6000" b="1" dirty="0">
              <a:solidFill>
                <a:schemeClr val="accent4"/>
              </a:solidFill>
              <a:effectLst>
                <a:outerShdw blurRad="38100" dist="38100" dir="2700000" algn="tl">
                  <a:srgbClr val="000000">
                    <a:alpha val="43137"/>
                  </a:srgbClr>
                </a:outerShdw>
              </a:effectLst>
            </a:endParaRPr>
          </a:p>
        </p:txBody>
      </p:sp>
      <p:pic>
        <p:nvPicPr>
          <p:cNvPr id="7177" name="Small Photo" descr="\\psf\Home\Downloads\MP90040050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46600" y="3505200"/>
            <a:ext cx="3329940" cy="2663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5084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177"/>
                                        </p:tgtEl>
                                      </p:cBhvr>
                                    </p:animEffect>
                                    <p:set>
                                      <p:cBhvr>
                                        <p:cTn id="7" dur="1" fill="hold">
                                          <p:stCondLst>
                                            <p:cond delay="999"/>
                                          </p:stCondLst>
                                        </p:cTn>
                                        <p:tgtEl>
                                          <p:spTgt spid="7177"/>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7176"/>
                                        </p:tgtEl>
                                        <p:attrNameLst>
                                          <p:attrName>style.visibility</p:attrName>
                                        </p:attrNameLst>
                                      </p:cBhvr>
                                      <p:to>
                                        <p:strVal val="visible"/>
                                      </p:to>
                                    </p:set>
                                    <p:animEffect transition="in" filter="fade">
                                      <p:cBhvr>
                                        <p:cTn id="11" dur="1000"/>
                                        <p:tgtEl>
                                          <p:spTgt spid="71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r>
              <a:rPr lang="en-US" sz="6000" b="1" dirty="0" smtClean="0"/>
              <a:t>A story about </a:t>
            </a:r>
            <a:r>
              <a:rPr lang="en-US" sz="6000" b="1" dirty="0" smtClean="0">
                <a:solidFill>
                  <a:schemeClr val="accent6"/>
                </a:solidFill>
              </a:rPr>
              <a:t>hats</a:t>
            </a:r>
            <a:r>
              <a:rPr lang="en-US" sz="6000" b="1" dirty="0" smtClean="0"/>
              <a:t>….</a:t>
            </a:r>
            <a:endParaRPr lang="en-US" sz="6000" b="1" dirty="0"/>
          </a:p>
        </p:txBody>
      </p:sp>
    </p:spTree>
    <p:extLst>
      <p:ext uri="{BB962C8B-B14F-4D97-AF65-F5344CB8AC3E}">
        <p14:creationId xmlns:p14="http://schemas.microsoft.com/office/powerpoint/2010/main" val="709017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4131799491"/>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0"/>
            <a:ext cx="8229600" cy="1143000"/>
          </a:xfrm>
        </p:spPr>
        <p:txBody>
          <a:bodyPr>
            <a:normAutofit/>
          </a:bodyPr>
          <a:lstStyle/>
          <a:p>
            <a:r>
              <a:rPr lang="en-US" sz="6000" b="1" dirty="0" smtClean="0">
                <a:solidFill>
                  <a:schemeClr val="accent4"/>
                </a:solidFill>
              </a:rPr>
              <a:t>Sources</a:t>
            </a:r>
            <a:endParaRPr lang="en-US" sz="6000" b="1" dirty="0">
              <a:solidFill>
                <a:schemeClr val="accent4"/>
              </a:solidFill>
            </a:endParaRPr>
          </a:p>
        </p:txBody>
      </p:sp>
      <p:sp>
        <p:nvSpPr>
          <p:cNvPr id="5" name="Black background"/>
          <p:cNvSpPr/>
          <p:nvPr/>
        </p:nvSpPr>
        <p:spPr>
          <a:xfrm>
            <a:off x="0" y="2286000"/>
            <a:ext cx="9144000" cy="4572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Make Your Own"/>
          <p:cNvGrpSpPr/>
          <p:nvPr/>
        </p:nvGrpSpPr>
        <p:grpSpPr>
          <a:xfrm>
            <a:off x="773031" y="2747658"/>
            <a:ext cx="8142728" cy="3649542"/>
            <a:chOff x="773031" y="2747658"/>
            <a:chExt cx="8142728" cy="3649542"/>
          </a:xfrm>
        </p:grpSpPr>
        <p:grpSp>
          <p:nvGrpSpPr>
            <p:cNvPr id="8" name="Group 7"/>
            <p:cNvGrpSpPr/>
            <p:nvPr/>
          </p:nvGrpSpPr>
          <p:grpSpPr>
            <a:xfrm>
              <a:off x="773031" y="2747658"/>
              <a:ext cx="8142728" cy="3649542"/>
              <a:chOff x="773031" y="2747658"/>
              <a:chExt cx="8142728" cy="3649542"/>
            </a:xfrm>
          </p:grpSpPr>
          <p:sp>
            <p:nvSpPr>
              <p:cNvPr id="28" name="TextBox 27"/>
              <p:cNvSpPr txBox="1"/>
              <p:nvPr/>
            </p:nvSpPr>
            <p:spPr>
              <a:xfrm>
                <a:off x="4697050" y="3547408"/>
                <a:ext cx="4218709" cy="1938992"/>
              </a:xfrm>
              <a:prstGeom prst="rect">
                <a:avLst/>
              </a:prstGeom>
              <a:noFill/>
            </p:spPr>
            <p:txBody>
              <a:bodyPr wrap="square" rtlCol="0">
                <a:spAutoFit/>
              </a:bodyPr>
              <a:lstStyle/>
              <a:p>
                <a:r>
                  <a:rPr lang="en-US" sz="6000" dirty="0" smtClean="0">
                    <a:solidFill>
                      <a:schemeClr val="bg1"/>
                    </a:solidFill>
                  </a:rPr>
                  <a:t>Make Your Own</a:t>
                </a:r>
                <a:endParaRPr lang="en-US" sz="6000" dirty="0">
                  <a:solidFill>
                    <a:schemeClr val="bg1"/>
                  </a:solidFill>
                </a:endParaRPr>
              </a:p>
            </p:txBody>
          </p:sp>
          <p:pic>
            <p:nvPicPr>
              <p:cNvPr id="8199" name="Picture 7" descr="\\psf\Home\Desktop\Screen Shot 2013-02-10 at 8.06.01 P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3031" y="5414896"/>
                <a:ext cx="3034229" cy="98230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iphone"/>
              <p:cNvGrpSpPr/>
              <p:nvPr/>
            </p:nvGrpSpPr>
            <p:grpSpPr>
              <a:xfrm>
                <a:off x="1142206" y="2747658"/>
                <a:ext cx="1219994" cy="2322397"/>
                <a:chOff x="4120245" y="222451"/>
                <a:chExt cx="2894918" cy="5510805"/>
              </a:xfrm>
            </p:grpSpPr>
            <p:sp>
              <p:nvSpPr>
                <p:cNvPr id="35" name="Rounded Rectangle 7"/>
                <p:cNvSpPr/>
                <p:nvPr/>
              </p:nvSpPr>
              <p:spPr>
                <a:xfrm>
                  <a:off x="6106420" y="222451"/>
                  <a:ext cx="418681" cy="34848"/>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6" name="Rounded Rectangle 35"/>
                <p:cNvSpPr/>
                <p:nvPr/>
              </p:nvSpPr>
              <p:spPr>
                <a:xfrm>
                  <a:off x="4168577" y="260648"/>
                  <a:ext cx="2846586" cy="5472608"/>
                </a:xfrm>
                <a:prstGeom prst="roundRect">
                  <a:avLst/>
                </a:prstGeom>
                <a:gradFill flip="none" rotWithShape="1">
                  <a:gsLst>
                    <a:gs pos="0">
                      <a:schemeClr val="tx1"/>
                    </a:gs>
                    <a:gs pos="50000">
                      <a:schemeClr val="tx1"/>
                    </a:gs>
                    <a:gs pos="100000">
                      <a:srgbClr val="171717"/>
                    </a:gs>
                  </a:gsLst>
                  <a:lin ang="5400000" scaled="1"/>
                  <a:tileRect/>
                </a:gradFill>
                <a:ln w="381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7" name="Rectangle 36"/>
                <p:cNvSpPr/>
                <p:nvPr/>
              </p:nvSpPr>
              <p:spPr>
                <a:xfrm>
                  <a:off x="4391720" y="1214438"/>
                  <a:ext cx="2400300" cy="3571875"/>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8" name="Rounded Rectangle 7"/>
                <p:cNvSpPr/>
                <p:nvPr/>
              </p:nvSpPr>
              <p:spPr>
                <a:xfrm rot="16200000">
                  <a:off x="4036672" y="879194"/>
                  <a:ext cx="218090" cy="45721"/>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39" name="Group 38"/>
                <p:cNvGrpSpPr/>
                <p:nvPr/>
              </p:nvGrpSpPr>
              <p:grpSpPr>
                <a:xfrm>
                  <a:off x="4120245" y="1507105"/>
                  <a:ext cx="48332" cy="663145"/>
                  <a:chOff x="500749" y="1384322"/>
                  <a:chExt cx="48332" cy="663145"/>
                </a:xfrm>
              </p:grpSpPr>
              <p:sp>
                <p:nvSpPr>
                  <p:cNvPr id="73" name="Rounded Rectangle 7"/>
                  <p:cNvSpPr/>
                  <p:nvPr/>
                </p:nvSpPr>
                <p:spPr>
                  <a:xfrm rot="16200000">
                    <a:off x="471695" y="1415985"/>
                    <a:ext cx="109048" cy="45721"/>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4" name="Rounded Rectangle 7"/>
                  <p:cNvSpPr/>
                  <p:nvPr/>
                </p:nvSpPr>
                <p:spPr>
                  <a:xfrm rot="16200000">
                    <a:off x="469086" y="1897569"/>
                    <a:ext cx="109048" cy="45721"/>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5" name="Rounded Rectangle 7"/>
                  <p:cNvSpPr/>
                  <p:nvPr/>
                </p:nvSpPr>
                <p:spPr>
                  <a:xfrm rot="16200000">
                    <a:off x="498957" y="1511506"/>
                    <a:ext cx="54525" cy="45723"/>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6" name="Rounded Rectangle 7"/>
                  <p:cNvSpPr/>
                  <p:nvPr/>
                </p:nvSpPr>
                <p:spPr>
                  <a:xfrm rot="16200000">
                    <a:off x="498957" y="1997343"/>
                    <a:ext cx="54525" cy="45723"/>
                  </a:xfrm>
                  <a:custGeom>
                    <a:avLst/>
                    <a:gdLst/>
                    <a:ahLst/>
                    <a:cxnLst/>
                    <a:rect l="l" t="t" r="r" b="b"/>
                    <a:pathLst>
                      <a:path w="418681" h="34848">
                        <a:moveTo>
                          <a:pt x="11616" y="0"/>
                        </a:moveTo>
                        <a:lnTo>
                          <a:pt x="407065" y="0"/>
                        </a:lnTo>
                        <a:cubicBezTo>
                          <a:pt x="413480" y="0"/>
                          <a:pt x="418681" y="5201"/>
                          <a:pt x="418681" y="11616"/>
                        </a:cubicBezTo>
                        <a:lnTo>
                          <a:pt x="418681" y="34848"/>
                        </a:lnTo>
                        <a:lnTo>
                          <a:pt x="0" y="34848"/>
                        </a:lnTo>
                        <a:lnTo>
                          <a:pt x="0" y="11616"/>
                        </a:lnTo>
                        <a:cubicBezTo>
                          <a:pt x="0" y="5201"/>
                          <a:pt x="5201" y="0"/>
                          <a:pt x="11616"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40" name="Group 39"/>
                <p:cNvGrpSpPr/>
                <p:nvPr/>
              </p:nvGrpSpPr>
              <p:grpSpPr>
                <a:xfrm>
                  <a:off x="5316205" y="4972728"/>
                  <a:ext cx="551329" cy="551329"/>
                  <a:chOff x="-821122" y="5002306"/>
                  <a:chExt cx="551329" cy="551329"/>
                </a:xfrm>
              </p:grpSpPr>
              <p:sp>
                <p:nvSpPr>
                  <p:cNvPr id="71" name="Oval 70"/>
                  <p:cNvSpPr/>
                  <p:nvPr/>
                </p:nvSpPr>
                <p:spPr>
                  <a:xfrm>
                    <a:off x="-821122" y="5002306"/>
                    <a:ext cx="551329" cy="551329"/>
                  </a:xfrm>
                  <a:prstGeom prst="ellipse">
                    <a:avLst/>
                  </a:prstGeom>
                  <a:gradFill flip="none" rotWithShape="1">
                    <a:gsLst>
                      <a:gs pos="0">
                        <a:schemeClr val="tx1"/>
                      </a:gs>
                      <a:gs pos="50000">
                        <a:schemeClr val="tx1"/>
                      </a:gs>
                      <a:gs pos="100000">
                        <a:schemeClr val="bg1">
                          <a:alpha val="5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2" name="Rounded Rectangle 71"/>
                  <p:cNvSpPr/>
                  <p:nvPr/>
                </p:nvSpPr>
                <p:spPr>
                  <a:xfrm>
                    <a:off x="-624763" y="5197893"/>
                    <a:ext cx="158609" cy="160153"/>
                  </a:xfrm>
                  <a:prstGeom prst="roundRect">
                    <a:avLst/>
                  </a:prstGeom>
                  <a:noFill/>
                  <a:ln w="19050">
                    <a:solidFill>
                      <a:schemeClr val="bg1">
                        <a:lumMod val="75000"/>
                        <a:alpha val="63922"/>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41" name="Flowchart: Manual Operation 92"/>
                <p:cNvSpPr/>
                <p:nvPr/>
              </p:nvSpPr>
              <p:spPr>
                <a:xfrm rot="10800000">
                  <a:off x="4391719" y="4435031"/>
                  <a:ext cx="2400300" cy="350164"/>
                </a:xfrm>
                <a:custGeom>
                  <a:avLst/>
                  <a:gdLst>
                    <a:gd name="connsiteX0" fmla="*/ 0 w 10000"/>
                    <a:gd name="connsiteY0" fmla="*/ 0 h 10000"/>
                    <a:gd name="connsiteX1" fmla="*/ 10000 w 10000"/>
                    <a:gd name="connsiteY1" fmla="*/ 0 h 10000"/>
                    <a:gd name="connsiteX2" fmla="*/ 8000 w 10000"/>
                    <a:gd name="connsiteY2" fmla="*/ 10000 h 10000"/>
                    <a:gd name="connsiteX3" fmla="*/ 2000 w 10000"/>
                    <a:gd name="connsiteY3" fmla="*/ 10000 h 10000"/>
                    <a:gd name="connsiteX4" fmla="*/ 0 w 10000"/>
                    <a:gd name="connsiteY4" fmla="*/ 0 h 10000"/>
                    <a:gd name="connsiteX0" fmla="*/ 0 w 10000"/>
                    <a:gd name="connsiteY0" fmla="*/ 0 h 10616"/>
                    <a:gd name="connsiteX1" fmla="*/ 10000 w 10000"/>
                    <a:gd name="connsiteY1" fmla="*/ 0 h 10616"/>
                    <a:gd name="connsiteX2" fmla="*/ 8000 w 10000"/>
                    <a:gd name="connsiteY2" fmla="*/ 10000 h 10616"/>
                    <a:gd name="connsiteX3" fmla="*/ 369 w 10000"/>
                    <a:gd name="connsiteY3" fmla="*/ 10616 h 10616"/>
                    <a:gd name="connsiteX4" fmla="*/ 0 w 10000"/>
                    <a:gd name="connsiteY4" fmla="*/ 0 h 10616"/>
                    <a:gd name="connsiteX0" fmla="*/ 0 w 10000"/>
                    <a:gd name="connsiteY0" fmla="*/ 0 h 10616"/>
                    <a:gd name="connsiteX1" fmla="*/ 10000 w 10000"/>
                    <a:gd name="connsiteY1" fmla="*/ 0 h 10616"/>
                    <a:gd name="connsiteX2" fmla="*/ 9587 w 10000"/>
                    <a:gd name="connsiteY2" fmla="*/ 10000 h 10616"/>
                    <a:gd name="connsiteX3" fmla="*/ 369 w 10000"/>
                    <a:gd name="connsiteY3" fmla="*/ 10616 h 10616"/>
                    <a:gd name="connsiteX4" fmla="*/ 0 w 10000"/>
                    <a:gd name="connsiteY4" fmla="*/ 0 h 10616"/>
                    <a:gd name="connsiteX0" fmla="*/ 0 w 10000"/>
                    <a:gd name="connsiteY0" fmla="*/ 0 h 10141"/>
                    <a:gd name="connsiteX1" fmla="*/ 10000 w 10000"/>
                    <a:gd name="connsiteY1" fmla="*/ 0 h 10141"/>
                    <a:gd name="connsiteX2" fmla="*/ 9587 w 10000"/>
                    <a:gd name="connsiteY2" fmla="*/ 10000 h 10141"/>
                    <a:gd name="connsiteX3" fmla="*/ 369 w 10000"/>
                    <a:gd name="connsiteY3" fmla="*/ 10141 h 10141"/>
                    <a:gd name="connsiteX4" fmla="*/ 0 w 10000"/>
                    <a:gd name="connsiteY4" fmla="*/ 0 h 10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141">
                      <a:moveTo>
                        <a:pt x="0" y="0"/>
                      </a:moveTo>
                      <a:lnTo>
                        <a:pt x="10000" y="0"/>
                      </a:lnTo>
                      <a:cubicBezTo>
                        <a:pt x="9862" y="3333"/>
                        <a:pt x="9725" y="6667"/>
                        <a:pt x="9587" y="10000"/>
                      </a:cubicBezTo>
                      <a:lnTo>
                        <a:pt x="369" y="10141"/>
                      </a:lnTo>
                      <a:lnTo>
                        <a:pt x="0" y="0"/>
                      </a:lnTo>
                      <a:close/>
                    </a:path>
                  </a:pathLst>
                </a:custGeom>
                <a:gradFill flip="none" rotWithShape="1">
                  <a:gsLst>
                    <a:gs pos="10000">
                      <a:schemeClr val="bg1">
                        <a:lumMod val="85000"/>
                        <a:shade val="30000"/>
                        <a:satMod val="115000"/>
                      </a:schemeClr>
                    </a:gs>
                    <a:gs pos="0">
                      <a:schemeClr val="bg1">
                        <a:lumMod val="95000"/>
                      </a:schemeClr>
                    </a:gs>
                    <a:gs pos="100000">
                      <a:schemeClr val="bg1">
                        <a:lumMod val="8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2" name="Oval 41"/>
                <p:cNvSpPr/>
                <p:nvPr/>
              </p:nvSpPr>
              <p:spPr>
                <a:xfrm>
                  <a:off x="5015245" y="726786"/>
                  <a:ext cx="132443" cy="13244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3" name="Rectangle 42"/>
                <p:cNvSpPr/>
                <p:nvPr/>
              </p:nvSpPr>
              <p:spPr>
                <a:xfrm>
                  <a:off x="4391720" y="1214438"/>
                  <a:ext cx="2400300" cy="169883"/>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4" name="Flowchart: Manual Input 97"/>
                <p:cNvSpPr/>
                <p:nvPr/>
              </p:nvSpPr>
              <p:spPr>
                <a:xfrm>
                  <a:off x="4427915" y="1253491"/>
                  <a:ext cx="135731" cy="8096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5235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5235 h 10000"/>
                    <a:gd name="connsiteX0" fmla="*/ 0 w 10000"/>
                    <a:gd name="connsiteY0" fmla="*/ 6706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6706 h 10000"/>
                    <a:gd name="connsiteX0" fmla="*/ 0 w 10000"/>
                    <a:gd name="connsiteY0" fmla="*/ 7294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7294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7294"/>
                      </a:moveTo>
                      <a:lnTo>
                        <a:pt x="10000" y="0"/>
                      </a:lnTo>
                      <a:lnTo>
                        <a:pt x="10000" y="10000"/>
                      </a:lnTo>
                      <a:lnTo>
                        <a:pt x="0" y="10000"/>
                      </a:lnTo>
                      <a:lnTo>
                        <a:pt x="0" y="7294"/>
                      </a:lnTo>
                      <a:close/>
                    </a:path>
                  </a:pathLst>
                </a:custGeom>
                <a:solidFill>
                  <a:srgbClr val="FFFFFF">
                    <a:alpha val="8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5" name="Rectangle 44"/>
                <p:cNvSpPr/>
                <p:nvPr/>
              </p:nvSpPr>
              <p:spPr>
                <a:xfrm>
                  <a:off x="6580565" y="1271111"/>
                  <a:ext cx="142875" cy="63340"/>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Rectangle 101"/>
                <p:cNvSpPr/>
                <p:nvPr/>
              </p:nvSpPr>
              <p:spPr>
                <a:xfrm>
                  <a:off x="6723439" y="1271111"/>
                  <a:ext cx="22859" cy="45719"/>
                </a:xfrm>
                <a:custGeom>
                  <a:avLst/>
                  <a:gdLst/>
                  <a:ahLst/>
                  <a:cxnLst/>
                  <a:rect l="l" t="t" r="r" b="b"/>
                  <a:pathLst>
                    <a:path w="22859" h="45719">
                      <a:moveTo>
                        <a:pt x="0" y="0"/>
                      </a:moveTo>
                      <a:lnTo>
                        <a:pt x="1370" y="0"/>
                      </a:lnTo>
                      <a:lnTo>
                        <a:pt x="1370" y="11890"/>
                      </a:lnTo>
                      <a:lnTo>
                        <a:pt x="22859" y="11890"/>
                      </a:lnTo>
                      <a:lnTo>
                        <a:pt x="22859" y="45719"/>
                      </a:lnTo>
                      <a:lnTo>
                        <a:pt x="0" y="45719"/>
                      </a:lnTo>
                      <a:close/>
                    </a:path>
                  </a:pathLst>
                </a:cu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7" name="Rectangle 111"/>
                <p:cNvSpPr/>
                <p:nvPr/>
              </p:nvSpPr>
              <p:spPr>
                <a:xfrm>
                  <a:off x="6603187" y="1271111"/>
                  <a:ext cx="97630" cy="63339"/>
                </a:xfrm>
                <a:custGeom>
                  <a:avLst/>
                  <a:gdLst/>
                  <a:ahLst/>
                  <a:cxnLst/>
                  <a:rect l="l" t="t" r="r" b="b"/>
                  <a:pathLst>
                    <a:path w="97630" h="30385">
                      <a:moveTo>
                        <a:pt x="0" y="0"/>
                      </a:moveTo>
                      <a:lnTo>
                        <a:pt x="97630" y="0"/>
                      </a:lnTo>
                      <a:lnTo>
                        <a:pt x="97630" y="30385"/>
                      </a:lnTo>
                      <a:lnTo>
                        <a:pt x="0" y="30385"/>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8" name="Rounded Rectangle 47"/>
                <p:cNvSpPr/>
                <p:nvPr/>
              </p:nvSpPr>
              <p:spPr>
                <a:xfrm>
                  <a:off x="5334942" y="739712"/>
                  <a:ext cx="513855" cy="96920"/>
                </a:xfrm>
                <a:prstGeom prst="roundRect">
                  <a:avLst/>
                </a:prstGeom>
                <a:gradFill flip="none" rotWithShape="1">
                  <a:gsLst>
                    <a:gs pos="15000">
                      <a:schemeClr val="tx1"/>
                    </a:gs>
                    <a:gs pos="50000">
                      <a:schemeClr val="bg1">
                        <a:lumMod val="65000"/>
                      </a:schemeClr>
                    </a:gs>
                    <a:gs pos="100000">
                      <a:schemeClr val="tx1">
                        <a:lumMod val="75000"/>
                        <a:lumOff val="2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49" name="Group 48"/>
                <p:cNvGrpSpPr/>
                <p:nvPr/>
              </p:nvGrpSpPr>
              <p:grpSpPr>
                <a:xfrm>
                  <a:off x="4528842" y="1501296"/>
                  <a:ext cx="2118893" cy="3154887"/>
                  <a:chOff x="879286" y="1493274"/>
                  <a:chExt cx="2118893" cy="3154887"/>
                </a:xfrm>
              </p:grpSpPr>
              <p:sp>
                <p:nvSpPr>
                  <p:cNvPr id="51" name="Rounded Rectangle 50"/>
                  <p:cNvSpPr/>
                  <p:nvPr/>
                </p:nvSpPr>
                <p:spPr>
                  <a:xfrm>
                    <a:off x="1441285" y="1493370"/>
                    <a:ext cx="421508" cy="42705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2" name="Rounded Rectangle 51"/>
                  <p:cNvSpPr/>
                  <p:nvPr/>
                </p:nvSpPr>
                <p:spPr>
                  <a:xfrm>
                    <a:off x="879841" y="1493370"/>
                    <a:ext cx="421508" cy="42705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3" name="Rounded Rectangle 52"/>
                  <p:cNvSpPr/>
                  <p:nvPr/>
                </p:nvSpPr>
                <p:spPr>
                  <a:xfrm>
                    <a:off x="1997630" y="1493369"/>
                    <a:ext cx="421508" cy="42705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4" name="Rounded Rectangle 53"/>
                  <p:cNvSpPr/>
                  <p:nvPr/>
                </p:nvSpPr>
                <p:spPr>
                  <a:xfrm>
                    <a:off x="2571538" y="1493274"/>
                    <a:ext cx="421508" cy="427059"/>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5" name="Rounded Rectangle 54"/>
                  <p:cNvSpPr/>
                  <p:nvPr/>
                </p:nvSpPr>
                <p:spPr>
                  <a:xfrm>
                    <a:off x="1440730" y="2145423"/>
                    <a:ext cx="421508" cy="42705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6" name="Rounded Rectangle 55"/>
                  <p:cNvSpPr/>
                  <p:nvPr/>
                </p:nvSpPr>
                <p:spPr>
                  <a:xfrm>
                    <a:off x="879286" y="2145423"/>
                    <a:ext cx="421508" cy="42705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7" name="Rounded Rectangle 56"/>
                  <p:cNvSpPr/>
                  <p:nvPr/>
                </p:nvSpPr>
                <p:spPr>
                  <a:xfrm>
                    <a:off x="1997075" y="2145422"/>
                    <a:ext cx="421508" cy="42705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8" name="Rounded Rectangle 57"/>
                  <p:cNvSpPr/>
                  <p:nvPr/>
                </p:nvSpPr>
                <p:spPr>
                  <a:xfrm>
                    <a:off x="2570983" y="2145327"/>
                    <a:ext cx="421508" cy="427059"/>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9" name="Rounded Rectangle 58"/>
                  <p:cNvSpPr/>
                  <p:nvPr/>
                </p:nvSpPr>
                <p:spPr>
                  <a:xfrm>
                    <a:off x="1444129" y="2804829"/>
                    <a:ext cx="421508" cy="42705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0" name="Rounded Rectangle 59"/>
                  <p:cNvSpPr/>
                  <p:nvPr/>
                </p:nvSpPr>
                <p:spPr>
                  <a:xfrm>
                    <a:off x="882685" y="2804829"/>
                    <a:ext cx="421508" cy="42705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1" name="Rounded Rectangle 60"/>
                  <p:cNvSpPr/>
                  <p:nvPr/>
                </p:nvSpPr>
                <p:spPr>
                  <a:xfrm>
                    <a:off x="2000474" y="2804828"/>
                    <a:ext cx="421508" cy="42705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2" name="Rounded Rectangle 61"/>
                  <p:cNvSpPr/>
                  <p:nvPr/>
                </p:nvSpPr>
                <p:spPr>
                  <a:xfrm>
                    <a:off x="2574382" y="2804733"/>
                    <a:ext cx="421508" cy="42705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3" name="Rounded Rectangle 62"/>
                  <p:cNvSpPr/>
                  <p:nvPr/>
                </p:nvSpPr>
                <p:spPr>
                  <a:xfrm>
                    <a:off x="1443574" y="3456882"/>
                    <a:ext cx="421508" cy="4270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4" name="Rounded Rectangle 63"/>
                  <p:cNvSpPr/>
                  <p:nvPr/>
                </p:nvSpPr>
                <p:spPr>
                  <a:xfrm>
                    <a:off x="882130" y="3456882"/>
                    <a:ext cx="421508" cy="4270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5" name="Rounded Rectangle 64"/>
                  <p:cNvSpPr/>
                  <p:nvPr/>
                </p:nvSpPr>
                <p:spPr>
                  <a:xfrm>
                    <a:off x="1999919" y="3456881"/>
                    <a:ext cx="421508" cy="4270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6" name="Rounded Rectangle 65"/>
                  <p:cNvSpPr/>
                  <p:nvPr/>
                </p:nvSpPr>
                <p:spPr>
                  <a:xfrm>
                    <a:off x="2573827" y="3456786"/>
                    <a:ext cx="421508" cy="427059"/>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7" name="Rounded Rectangle 66"/>
                  <p:cNvSpPr/>
                  <p:nvPr/>
                </p:nvSpPr>
                <p:spPr>
                  <a:xfrm>
                    <a:off x="1446418" y="4221102"/>
                    <a:ext cx="421508" cy="427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8" name="Rounded Rectangle 67"/>
                  <p:cNvSpPr/>
                  <p:nvPr/>
                </p:nvSpPr>
                <p:spPr>
                  <a:xfrm>
                    <a:off x="884974" y="4221102"/>
                    <a:ext cx="421508" cy="427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9" name="Rounded Rectangle 68"/>
                  <p:cNvSpPr/>
                  <p:nvPr/>
                </p:nvSpPr>
                <p:spPr>
                  <a:xfrm>
                    <a:off x="2002763" y="4221101"/>
                    <a:ext cx="421508" cy="427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0" name="Rounded Rectangle 69"/>
                  <p:cNvSpPr/>
                  <p:nvPr/>
                </p:nvSpPr>
                <p:spPr>
                  <a:xfrm>
                    <a:off x="2576671" y="4221006"/>
                    <a:ext cx="421508" cy="427059"/>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50" name="Rounded Rectangle 5"/>
                <p:cNvSpPr/>
                <p:nvPr/>
              </p:nvSpPr>
              <p:spPr>
                <a:xfrm>
                  <a:off x="5520430" y="346251"/>
                  <a:ext cx="1419636" cy="4088284"/>
                </a:xfrm>
                <a:custGeom>
                  <a:avLst/>
                  <a:gdLst/>
                  <a:ahLst/>
                  <a:cxnLst/>
                  <a:rect l="l" t="t" r="r" b="b"/>
                  <a:pathLst>
                    <a:path w="1419636" h="4088284">
                      <a:moveTo>
                        <a:pt x="0" y="0"/>
                      </a:moveTo>
                      <a:lnTo>
                        <a:pt x="973771" y="0"/>
                      </a:lnTo>
                      <a:cubicBezTo>
                        <a:pt x="1220015" y="0"/>
                        <a:pt x="1419636" y="199621"/>
                        <a:pt x="1419636" y="445865"/>
                      </a:cubicBezTo>
                      <a:lnTo>
                        <a:pt x="1419636" y="4088284"/>
                      </a:lnTo>
                      <a:close/>
                    </a:path>
                  </a:pathLst>
                </a:custGeom>
                <a:gradFill flip="none" rotWithShape="1">
                  <a:gsLst>
                    <a:gs pos="0">
                      <a:schemeClr val="bg1">
                        <a:alpha val="45000"/>
                      </a:schemeClr>
                    </a:gs>
                    <a:gs pos="79000">
                      <a:schemeClr val="bg1">
                        <a:alpha val="0"/>
                      </a:schemeClr>
                    </a:gs>
                  </a:gsLst>
                  <a:lin ang="5400000" scaled="1"/>
                  <a:tileRect/>
                </a:gra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pic>
            <p:nvPicPr>
              <p:cNvPr id="8201" name="Picture 9" descr="\\psf\Home\Desktop\Screen Shot 2013-02-11 at 12.37.23 P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8926" y="3048841"/>
                <a:ext cx="809212" cy="837359"/>
              </a:xfrm>
              <a:prstGeom prst="rect">
                <a:avLst/>
              </a:prstGeom>
              <a:noFill/>
              <a:extLst>
                <a:ext uri="{909E8E84-426E-40DD-AFC4-6F175D3DCCD1}">
                  <a14:hiddenFill xmlns:a14="http://schemas.microsoft.com/office/drawing/2010/main">
                    <a:solidFill>
                      <a:srgbClr val="FFFFFF"/>
                    </a:solidFill>
                  </a14:hiddenFill>
                </a:ext>
              </a:extLst>
            </p:spPr>
          </p:pic>
        </p:grpSp>
        <p:pic>
          <p:nvPicPr>
            <p:cNvPr id="8202" name="Picture 10" descr="\\psf\Home\Desktop\Screen Shot 2013-02-11 at 12.38.03 PM.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29114" y="4038600"/>
              <a:ext cx="823687" cy="82368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Free Photos"/>
          <p:cNvGrpSpPr/>
          <p:nvPr/>
        </p:nvGrpSpPr>
        <p:grpSpPr>
          <a:xfrm>
            <a:off x="258645" y="2574940"/>
            <a:ext cx="8677209" cy="3978260"/>
            <a:chOff x="258645" y="2574940"/>
            <a:chExt cx="8677209" cy="3978260"/>
          </a:xfrm>
        </p:grpSpPr>
        <p:grpSp>
          <p:nvGrpSpPr>
            <p:cNvPr id="12" name="Group 11"/>
            <p:cNvGrpSpPr/>
            <p:nvPr/>
          </p:nvGrpSpPr>
          <p:grpSpPr>
            <a:xfrm>
              <a:off x="838200" y="3699808"/>
              <a:ext cx="8097654" cy="2853392"/>
              <a:chOff x="838200" y="3699808"/>
              <a:chExt cx="8097654" cy="2853392"/>
            </a:xfrm>
          </p:grpSpPr>
          <p:grpSp>
            <p:nvGrpSpPr>
              <p:cNvPr id="7" name="Free photos"/>
              <p:cNvGrpSpPr/>
              <p:nvPr/>
            </p:nvGrpSpPr>
            <p:grpSpPr>
              <a:xfrm>
                <a:off x="838200" y="3699808"/>
                <a:ext cx="8097654" cy="2853392"/>
                <a:chOff x="997855" y="3699808"/>
                <a:chExt cx="8097654" cy="2853392"/>
              </a:xfrm>
            </p:grpSpPr>
            <p:sp>
              <p:nvSpPr>
                <p:cNvPr id="18" name="TextBox 17"/>
                <p:cNvSpPr txBox="1"/>
                <p:nvPr/>
              </p:nvSpPr>
              <p:spPr>
                <a:xfrm>
                  <a:off x="4876800" y="3699808"/>
                  <a:ext cx="4218709" cy="1938992"/>
                </a:xfrm>
                <a:prstGeom prst="rect">
                  <a:avLst/>
                </a:prstGeom>
                <a:noFill/>
              </p:spPr>
              <p:txBody>
                <a:bodyPr wrap="square" rtlCol="0">
                  <a:spAutoFit/>
                </a:bodyPr>
                <a:lstStyle/>
                <a:p>
                  <a:r>
                    <a:rPr lang="en-US" sz="6000" dirty="0" smtClean="0">
                      <a:solidFill>
                        <a:schemeClr val="bg1"/>
                      </a:solidFill>
                    </a:rPr>
                    <a:t>Free </a:t>
                  </a:r>
                </a:p>
                <a:p>
                  <a:r>
                    <a:rPr lang="en-US" sz="6000" dirty="0" smtClean="0">
                      <a:solidFill>
                        <a:schemeClr val="bg1"/>
                      </a:solidFill>
                    </a:rPr>
                    <a:t>Photos</a:t>
                  </a:r>
                  <a:endParaRPr lang="en-US" sz="6000" dirty="0">
                    <a:solidFill>
                      <a:schemeClr val="bg1"/>
                    </a:solidFill>
                  </a:endParaRPr>
                </a:p>
              </p:txBody>
            </p:sp>
            <p:pic>
              <p:nvPicPr>
                <p:cNvPr id="8198" name="Picture 6" descr="\\psf\Home\Desktop\Screen Shot 2013-02-10 at 8.02.18 PM.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855" y="6019800"/>
                  <a:ext cx="2997558" cy="5334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p:cNvGrpSpPr/>
              <p:nvPr/>
            </p:nvGrpSpPr>
            <p:grpSpPr>
              <a:xfrm>
                <a:off x="838200" y="5013068"/>
                <a:ext cx="2997558" cy="854332"/>
                <a:chOff x="838200" y="5013068"/>
                <a:chExt cx="2997558" cy="854332"/>
              </a:xfrm>
            </p:grpSpPr>
            <p:sp>
              <p:nvSpPr>
                <p:cNvPr id="10" name="Rectangle 9"/>
                <p:cNvSpPr/>
                <p:nvPr/>
              </p:nvSpPr>
              <p:spPr>
                <a:xfrm>
                  <a:off x="838200" y="5013068"/>
                  <a:ext cx="2997558" cy="8543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49919" y="5105400"/>
                  <a:ext cx="2680455" cy="639593"/>
                </a:xfrm>
                <a:prstGeom prst="rect">
                  <a:avLst/>
                </a:prstGeom>
              </p:spPr>
            </p:pic>
          </p:grpSp>
        </p:gr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8645" y="2574940"/>
              <a:ext cx="4143815" cy="2249736"/>
            </a:xfrm>
            <a:prstGeom prst="rect">
              <a:avLst/>
            </a:prstGeom>
          </p:spPr>
        </p:pic>
      </p:grpSp>
      <p:grpSp>
        <p:nvGrpSpPr>
          <p:cNvPr id="22" name="Stock Photos"/>
          <p:cNvGrpSpPr/>
          <p:nvPr/>
        </p:nvGrpSpPr>
        <p:grpSpPr>
          <a:xfrm>
            <a:off x="182099" y="2839484"/>
            <a:ext cx="8761010" cy="3126954"/>
            <a:chOff x="182099" y="2839484"/>
            <a:chExt cx="8761010" cy="3126954"/>
          </a:xfrm>
        </p:grpSpPr>
        <p:sp>
          <p:nvSpPr>
            <p:cNvPr id="29" name="TextBox 28"/>
            <p:cNvSpPr txBox="1"/>
            <p:nvPr/>
          </p:nvSpPr>
          <p:spPr>
            <a:xfrm>
              <a:off x="4724400" y="2971800"/>
              <a:ext cx="4218709" cy="2862322"/>
            </a:xfrm>
            <a:prstGeom prst="rect">
              <a:avLst/>
            </a:prstGeom>
            <a:noFill/>
          </p:spPr>
          <p:txBody>
            <a:bodyPr wrap="square" rtlCol="0">
              <a:spAutoFit/>
            </a:bodyPr>
            <a:lstStyle/>
            <a:p>
              <a:r>
                <a:rPr lang="en-US" sz="6000" dirty="0" smtClean="0">
                  <a:solidFill>
                    <a:schemeClr val="bg1"/>
                  </a:solidFill>
                </a:rPr>
                <a:t>Stock </a:t>
              </a:r>
            </a:p>
            <a:p>
              <a:r>
                <a:rPr lang="en-US" sz="6000" dirty="0" smtClean="0">
                  <a:solidFill>
                    <a:schemeClr val="bg1"/>
                  </a:solidFill>
                </a:rPr>
                <a:t>Photo</a:t>
              </a:r>
            </a:p>
            <a:p>
              <a:r>
                <a:rPr lang="en-US" sz="6000" dirty="0" smtClean="0">
                  <a:solidFill>
                    <a:schemeClr val="bg1"/>
                  </a:solidFill>
                </a:rPr>
                <a:t>Sites</a:t>
              </a:r>
              <a:endParaRPr lang="en-US" sz="6000" dirty="0">
                <a:solidFill>
                  <a:schemeClr val="bg1"/>
                </a:solidFill>
              </a:endParaRPr>
            </a:p>
          </p:txBody>
        </p:sp>
        <p:pic>
          <p:nvPicPr>
            <p:cNvPr id="17" name="Picture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82099" y="2839484"/>
              <a:ext cx="4237501" cy="3126954"/>
            </a:xfrm>
            <a:prstGeom prst="rect">
              <a:avLst/>
            </a:prstGeom>
          </p:spPr>
        </p:pic>
      </p:grpSp>
    </p:spTree>
    <p:extLst>
      <p:ext uri="{BB962C8B-B14F-4D97-AF65-F5344CB8AC3E}">
        <p14:creationId xmlns:p14="http://schemas.microsoft.com/office/powerpoint/2010/main" val="407704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22"/>
                                        </p:tgtEl>
                                      </p:cBhvr>
                                    </p:animEffect>
                                    <p:set>
                                      <p:cBhvr>
                                        <p:cTn id="7" dur="1" fill="hold">
                                          <p:stCondLst>
                                            <p:cond delay="999"/>
                                          </p:stCondLst>
                                        </p:cTn>
                                        <p:tgtEl>
                                          <p:spTgt spid="22"/>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25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xit" presetSubtype="0" fill="hold" nodeType="clickEffect">
                                  <p:stCondLst>
                                    <p:cond delay="0"/>
                                  </p:stCondLst>
                                  <p:childTnLst>
                                    <p:animEffect transition="out" filter="fade">
                                      <p:cBhvr>
                                        <p:cTn id="15" dur="1000"/>
                                        <p:tgtEl>
                                          <p:spTgt spid="14"/>
                                        </p:tgtEl>
                                      </p:cBhvr>
                                    </p:animEffect>
                                    <p:set>
                                      <p:cBhvr>
                                        <p:cTn id="16" dur="1" fill="hold">
                                          <p:stCondLst>
                                            <p:cond delay="999"/>
                                          </p:stCondLst>
                                        </p:cTn>
                                        <p:tgtEl>
                                          <p:spTgt spid="14"/>
                                        </p:tgtEl>
                                        <p:attrNameLst>
                                          <p:attrName>style.visibility</p:attrName>
                                        </p:attrNameLst>
                                      </p:cBhvr>
                                      <p:to>
                                        <p:strVal val="hidden"/>
                                      </p:to>
                                    </p:set>
                                  </p:childTnLst>
                                </p:cTn>
                              </p:par>
                            </p:childTnLst>
                          </p:cTn>
                        </p:par>
                        <p:par>
                          <p:cTn id="17" fill="hold">
                            <p:stCondLst>
                              <p:cond delay="1000"/>
                            </p:stCondLst>
                            <p:childTnLst>
                              <p:par>
                                <p:cTn id="18" presetID="10" presetClass="entr" presetSubtype="0" fill="hold"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graphicFrame>
        <p:nvGraphicFramePr>
          <p:cNvPr id="4" name="Table 3" hidden="1"/>
          <p:cNvGraphicFramePr>
            <a:graphicFrameLocks noGrp="1"/>
          </p:cNvGraphicFramePr>
          <p:nvPr>
            <p:extLst>
              <p:ext uri="{D42A27DB-BD31-4B8C-83A1-F6EECF244321}">
                <p14:modId xmlns:p14="http://schemas.microsoft.com/office/powerpoint/2010/main" val="3520682443"/>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0" y="1143000"/>
            <a:ext cx="8229600" cy="1143000"/>
          </a:xfrm>
        </p:spPr>
        <p:txBody>
          <a:bodyPr>
            <a:normAutofit/>
          </a:bodyPr>
          <a:lstStyle/>
          <a:p>
            <a:pPr algn="l"/>
            <a:r>
              <a:rPr lang="en-US" sz="6600" b="1" dirty="0" smtClean="0">
                <a:solidFill>
                  <a:schemeClr val="bg1"/>
                </a:solidFill>
              </a:rPr>
              <a:t>Layout</a:t>
            </a:r>
            <a:endParaRPr lang="en-US" sz="6600" b="1" dirty="0">
              <a:solidFill>
                <a:schemeClr val="bg1"/>
              </a:solidFill>
            </a:endParaRPr>
          </a:p>
        </p:txBody>
      </p:sp>
      <p:sp>
        <p:nvSpPr>
          <p:cNvPr id="3" name="Content Placeholder 2"/>
          <p:cNvSpPr>
            <a:spLocks noGrp="1"/>
          </p:cNvSpPr>
          <p:nvPr>
            <p:ph idx="1"/>
          </p:nvPr>
        </p:nvSpPr>
        <p:spPr>
          <a:xfrm>
            <a:off x="-13855" y="2332037"/>
            <a:ext cx="8229600" cy="4525963"/>
          </a:xfrm>
        </p:spPr>
        <p:txBody>
          <a:bodyPr/>
          <a:lstStyle/>
          <a:p>
            <a:pPr marL="0" indent="0">
              <a:buNone/>
            </a:pPr>
            <a:r>
              <a:rPr lang="en-US" i="1" dirty="0" smtClean="0">
                <a:solidFill>
                  <a:schemeClr val="bg1"/>
                </a:solidFill>
              </a:rPr>
              <a:t>A place for everything </a:t>
            </a:r>
          </a:p>
          <a:p>
            <a:pPr marL="0" indent="0">
              <a:buNone/>
            </a:pPr>
            <a:r>
              <a:rPr lang="en-US" i="1" dirty="0" smtClean="0">
                <a:solidFill>
                  <a:schemeClr val="bg1"/>
                </a:solidFill>
              </a:rPr>
              <a:t>&amp; everything in its place</a:t>
            </a:r>
            <a:endParaRPr lang="en-US" i="1" dirty="0">
              <a:solidFill>
                <a:schemeClr val="bg1"/>
              </a:solidFill>
            </a:endParaRPr>
          </a:p>
        </p:txBody>
      </p:sp>
    </p:spTree>
    <p:extLst>
      <p:ext uri="{BB962C8B-B14F-4D97-AF65-F5344CB8AC3E}">
        <p14:creationId xmlns:p14="http://schemas.microsoft.com/office/powerpoint/2010/main" val="9094674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hidden="1"/>
          <p:cNvGraphicFramePr>
            <a:graphicFrameLocks noGrp="1"/>
          </p:cNvGraphicFramePr>
          <p:nvPr>
            <p:extLst>
              <p:ext uri="{D42A27DB-BD31-4B8C-83A1-F6EECF244321}">
                <p14:modId xmlns:p14="http://schemas.microsoft.com/office/powerpoint/2010/main" val="2621704673"/>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228600" y="2787521"/>
            <a:ext cx="4114800" cy="1143000"/>
          </a:xfrm>
        </p:spPr>
        <p:txBody>
          <a:bodyPr>
            <a:normAutofit/>
          </a:bodyPr>
          <a:lstStyle/>
          <a:p>
            <a:r>
              <a:rPr lang="en-US" sz="6000" b="1" dirty="0" smtClean="0">
                <a:solidFill>
                  <a:schemeClr val="accent5"/>
                </a:solidFill>
              </a:rPr>
              <a:t>Grouping</a:t>
            </a:r>
            <a:endParaRPr lang="en-US" sz="6000" b="1" dirty="0">
              <a:solidFill>
                <a:schemeClr val="accent5"/>
              </a:solidFill>
            </a:endParaRPr>
          </a:p>
        </p:txBody>
      </p:sp>
      <p:sp>
        <p:nvSpPr>
          <p:cNvPr id="5" name="Black background"/>
          <p:cNvSpPr/>
          <p:nvPr/>
        </p:nvSpPr>
        <p:spPr>
          <a:xfrm>
            <a:off x="457200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Ungrouped"/>
          <p:cNvGrpSpPr/>
          <p:nvPr/>
        </p:nvGrpSpPr>
        <p:grpSpPr>
          <a:xfrm>
            <a:off x="4876800" y="152400"/>
            <a:ext cx="4114800" cy="6553200"/>
            <a:chOff x="4876800" y="152400"/>
            <a:chExt cx="4114800" cy="6553200"/>
          </a:xfrm>
        </p:grpSpPr>
        <p:sp>
          <p:nvSpPr>
            <p:cNvPr id="3" name="TextBox 2"/>
            <p:cNvSpPr txBox="1"/>
            <p:nvPr/>
          </p:nvSpPr>
          <p:spPr>
            <a:xfrm>
              <a:off x="5791200" y="152400"/>
              <a:ext cx="3200400" cy="6124754"/>
            </a:xfrm>
            <a:prstGeom prst="rect">
              <a:avLst/>
            </a:prstGeom>
            <a:noFill/>
          </p:spPr>
          <p:txBody>
            <a:bodyPr wrap="square" rtlCol="0">
              <a:spAutoFit/>
            </a:bodyPr>
            <a:lstStyle/>
            <a:p>
              <a:r>
                <a:rPr lang="en-US" sz="1400" dirty="0">
                  <a:solidFill>
                    <a:schemeClr val="bg1"/>
                  </a:solidFill>
                </a:rPr>
                <a:t>Lorem </a:t>
              </a:r>
              <a:r>
                <a:rPr lang="en-US" sz="1400" dirty="0" err="1">
                  <a:solidFill>
                    <a:schemeClr val="bg1"/>
                  </a:solidFill>
                </a:rPr>
                <a:t>ipsum</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r>
                <a:rPr lang="en-US" sz="1400" dirty="0">
                  <a:solidFill>
                    <a:schemeClr val="bg1"/>
                  </a:solidFill>
                </a:rPr>
                <a:t> </a:t>
              </a:r>
              <a:r>
                <a:rPr lang="en-US" sz="1400" dirty="0" err="1">
                  <a:solidFill>
                    <a:schemeClr val="bg1"/>
                  </a:solidFill>
                </a:rPr>
                <a:t>elit</a:t>
              </a:r>
              <a:r>
                <a:rPr lang="en-US" sz="1400" dirty="0">
                  <a:solidFill>
                    <a:schemeClr val="bg1"/>
                  </a:solidFill>
                </a:rPr>
                <a:t>. </a:t>
              </a:r>
              <a:r>
                <a:rPr lang="en-US" sz="1400" dirty="0" err="1">
                  <a:solidFill>
                    <a:schemeClr val="bg1"/>
                  </a:solidFill>
                </a:rPr>
                <a:t>Etiam</a:t>
              </a:r>
              <a:r>
                <a:rPr lang="en-US" sz="1400" dirty="0">
                  <a:solidFill>
                    <a:schemeClr val="bg1"/>
                  </a:solidFill>
                </a:rPr>
                <a:t> et </a:t>
              </a:r>
              <a:r>
                <a:rPr lang="en-US" sz="1400" dirty="0" err="1">
                  <a:solidFill>
                    <a:schemeClr val="bg1"/>
                  </a:solidFill>
                </a:rPr>
                <a:t>est</a:t>
              </a:r>
              <a:r>
                <a:rPr lang="en-US" sz="1400" dirty="0">
                  <a:solidFill>
                    <a:schemeClr val="bg1"/>
                  </a:solidFill>
                </a:rPr>
                <a:t> </a:t>
              </a:r>
              <a:r>
                <a:rPr lang="en-US" sz="1400" dirty="0" err="1">
                  <a:solidFill>
                    <a:schemeClr val="bg1"/>
                  </a:solidFill>
                </a:rPr>
                <a:t>nulla</a:t>
              </a:r>
              <a:r>
                <a:rPr lang="en-US" sz="1400" dirty="0">
                  <a:solidFill>
                    <a:schemeClr val="bg1"/>
                  </a:solidFill>
                </a:rPr>
                <a:t>. </a:t>
              </a:r>
              <a:r>
                <a:rPr lang="en-US" sz="1400" dirty="0" err="1">
                  <a:solidFill>
                    <a:schemeClr val="bg1"/>
                  </a:solidFill>
                </a:rPr>
                <a:t>Cras</a:t>
              </a:r>
              <a:r>
                <a:rPr lang="en-US" sz="1400" dirty="0">
                  <a:solidFill>
                    <a:schemeClr val="bg1"/>
                  </a:solidFill>
                </a:rPr>
                <a:t> </a:t>
              </a:r>
              <a:r>
                <a:rPr lang="en-US" sz="1400" dirty="0" err="1">
                  <a:solidFill>
                    <a:schemeClr val="bg1"/>
                  </a:solidFill>
                </a:rPr>
                <a:t>eu</a:t>
              </a:r>
              <a:r>
                <a:rPr lang="en-US" sz="1400" dirty="0">
                  <a:solidFill>
                    <a:schemeClr val="bg1"/>
                  </a:solidFill>
                </a:rPr>
                <a:t> </a:t>
              </a:r>
              <a:r>
                <a:rPr lang="en-US" sz="1400" dirty="0" err="1">
                  <a:solidFill>
                    <a:schemeClr val="bg1"/>
                  </a:solidFill>
                </a:rPr>
                <a:t>ipsum</a:t>
              </a:r>
              <a:r>
                <a:rPr lang="en-US" sz="1400" dirty="0">
                  <a:solidFill>
                    <a:schemeClr val="bg1"/>
                  </a:solidFill>
                </a:rPr>
                <a:t> </a:t>
              </a:r>
              <a:r>
                <a:rPr lang="en-US" sz="1400" dirty="0" err="1">
                  <a:solidFill>
                    <a:schemeClr val="bg1"/>
                  </a:solidFill>
                </a:rPr>
                <a:t>metus</a:t>
              </a:r>
              <a:r>
                <a:rPr lang="en-US" sz="1400" dirty="0">
                  <a:solidFill>
                    <a:schemeClr val="bg1"/>
                  </a:solidFill>
                </a:rPr>
                <a:t>. In </a:t>
              </a:r>
              <a:r>
                <a:rPr lang="en-US" sz="1400" dirty="0" err="1">
                  <a:solidFill>
                    <a:schemeClr val="bg1"/>
                  </a:solidFill>
                </a:rPr>
                <a:t>euismod</a:t>
              </a:r>
              <a:r>
                <a:rPr lang="en-US" sz="1400" dirty="0">
                  <a:solidFill>
                    <a:schemeClr val="bg1"/>
                  </a:solidFill>
                </a:rPr>
                <a:t> </a:t>
              </a:r>
              <a:r>
                <a:rPr lang="en-US" sz="1400" dirty="0" err="1">
                  <a:solidFill>
                    <a:schemeClr val="bg1"/>
                  </a:solidFill>
                </a:rPr>
                <a:t>pulvinar</a:t>
              </a:r>
              <a:r>
                <a:rPr lang="en-US" sz="1400" dirty="0">
                  <a:solidFill>
                    <a:schemeClr val="bg1"/>
                  </a:solidFill>
                </a:rPr>
                <a:t> </a:t>
              </a:r>
              <a:r>
                <a:rPr lang="en-US" sz="1400" dirty="0" err="1">
                  <a:solidFill>
                    <a:schemeClr val="bg1"/>
                  </a:solidFill>
                </a:rPr>
                <a:t>fringilla</a:t>
              </a:r>
              <a:r>
                <a:rPr lang="en-US" sz="1400" dirty="0">
                  <a:solidFill>
                    <a:schemeClr val="bg1"/>
                  </a:solidFill>
                </a:rPr>
                <a:t>. </a:t>
              </a:r>
              <a:r>
                <a:rPr lang="en-US" sz="1400" dirty="0" err="1">
                  <a:solidFill>
                    <a:schemeClr val="bg1"/>
                  </a:solidFill>
                </a:rPr>
                <a:t>Phasellus</a:t>
              </a:r>
              <a:r>
                <a:rPr lang="en-US" sz="1400" dirty="0">
                  <a:solidFill>
                    <a:schemeClr val="bg1"/>
                  </a:solidFill>
                </a:rPr>
                <a:t> </a:t>
              </a:r>
              <a:r>
                <a:rPr lang="en-US" sz="1400" dirty="0" err="1">
                  <a:solidFill>
                    <a:schemeClr val="bg1"/>
                  </a:solidFill>
                </a:rPr>
                <a:t>porta</a:t>
              </a:r>
              <a:r>
                <a:rPr lang="en-US" sz="1400" dirty="0">
                  <a:solidFill>
                    <a:schemeClr val="bg1"/>
                  </a:solidFill>
                </a:rPr>
                <a:t> </a:t>
              </a:r>
              <a:r>
                <a:rPr lang="en-US" sz="1400" dirty="0" err="1">
                  <a:solidFill>
                    <a:schemeClr val="bg1"/>
                  </a:solidFill>
                </a:rPr>
                <a:t>egestas</a:t>
              </a:r>
              <a:r>
                <a:rPr lang="en-US" sz="1400" dirty="0">
                  <a:solidFill>
                    <a:schemeClr val="bg1"/>
                  </a:solidFill>
                </a:rPr>
                <a:t> </a:t>
              </a:r>
              <a:r>
                <a:rPr lang="en-US" sz="1400" dirty="0" err="1">
                  <a:solidFill>
                    <a:schemeClr val="bg1"/>
                  </a:solidFill>
                </a:rPr>
                <a:t>enim</a:t>
              </a:r>
              <a:r>
                <a:rPr lang="en-US" sz="1400" dirty="0">
                  <a:solidFill>
                    <a:schemeClr val="bg1"/>
                  </a:solidFill>
                </a:rPr>
                <a:t>, a </a:t>
              </a:r>
              <a:r>
                <a:rPr lang="en-US" sz="1400" dirty="0" err="1">
                  <a:solidFill>
                    <a:schemeClr val="bg1"/>
                  </a:solidFill>
                </a:rPr>
                <a:t>adipiscing</a:t>
              </a:r>
              <a:r>
                <a:rPr lang="en-US" sz="1400" dirty="0">
                  <a:solidFill>
                    <a:schemeClr val="bg1"/>
                  </a:solidFill>
                </a:rPr>
                <a:t> lacus </a:t>
              </a:r>
              <a:r>
                <a:rPr lang="en-US" sz="1400" dirty="0" err="1">
                  <a:solidFill>
                    <a:schemeClr val="bg1"/>
                  </a:solidFill>
                </a:rPr>
                <a:t>sodales</a:t>
              </a:r>
              <a:r>
                <a:rPr lang="en-US" sz="1400" dirty="0">
                  <a:solidFill>
                    <a:schemeClr val="bg1"/>
                  </a:solidFill>
                </a:rPr>
                <a:t> vel. Integer </a:t>
              </a:r>
              <a:r>
                <a:rPr lang="en-US" sz="1400" dirty="0" err="1">
                  <a:solidFill>
                    <a:schemeClr val="bg1"/>
                  </a:solidFill>
                </a:rPr>
                <a:t>odio</a:t>
              </a:r>
              <a:r>
                <a:rPr lang="en-US" sz="1400" dirty="0">
                  <a:solidFill>
                    <a:schemeClr val="bg1"/>
                  </a:solidFill>
                </a:rPr>
                <a:t> ligula, </a:t>
              </a:r>
              <a:r>
                <a:rPr lang="en-US" sz="1400" dirty="0" err="1">
                  <a:solidFill>
                    <a:schemeClr val="bg1"/>
                  </a:solidFill>
                </a:rPr>
                <a:t>vehicula</a:t>
              </a:r>
              <a:r>
                <a:rPr lang="en-US" sz="1400" dirty="0">
                  <a:solidFill>
                    <a:schemeClr val="bg1"/>
                  </a:solidFill>
                </a:rPr>
                <a:t> in </a:t>
              </a:r>
              <a:r>
                <a:rPr lang="en-US" sz="1400" dirty="0" err="1">
                  <a:solidFill>
                    <a:schemeClr val="bg1"/>
                  </a:solidFill>
                </a:rPr>
                <a:t>scelerisque</a:t>
              </a:r>
              <a:r>
                <a:rPr lang="en-US" sz="1400" dirty="0">
                  <a:solidFill>
                    <a:schemeClr val="bg1"/>
                  </a:solidFill>
                </a:rPr>
                <a:t> in, </a:t>
              </a:r>
              <a:r>
                <a:rPr lang="en-US" sz="1400" dirty="0" err="1">
                  <a:solidFill>
                    <a:schemeClr val="bg1"/>
                  </a:solidFill>
                </a:rPr>
                <a:t>facilisis</a:t>
              </a:r>
              <a:r>
                <a:rPr lang="en-US" sz="1400" dirty="0">
                  <a:solidFill>
                    <a:schemeClr val="bg1"/>
                  </a:solidFill>
                </a:rPr>
                <a:t> ac </a:t>
              </a:r>
              <a:r>
                <a:rPr lang="en-US" sz="1400" dirty="0" err="1">
                  <a:solidFill>
                    <a:schemeClr val="bg1"/>
                  </a:solidFill>
                </a:rPr>
                <a:t>nibh</a:t>
              </a:r>
              <a:r>
                <a:rPr lang="en-US" sz="1400" dirty="0">
                  <a:solidFill>
                    <a:schemeClr val="bg1"/>
                  </a:solidFill>
                </a:rPr>
                <a:t>. </a:t>
              </a:r>
              <a:r>
                <a:rPr lang="en-US" sz="1400" dirty="0" err="1">
                  <a:solidFill>
                    <a:schemeClr val="bg1"/>
                  </a:solidFill>
                </a:rPr>
                <a:t>Praesent</a:t>
              </a:r>
              <a:r>
                <a:rPr lang="en-US" sz="1400" dirty="0">
                  <a:solidFill>
                    <a:schemeClr val="bg1"/>
                  </a:solidFill>
                </a:rPr>
                <a:t> a </a:t>
              </a:r>
              <a:r>
                <a:rPr lang="en-US" sz="1400" dirty="0" err="1">
                  <a:solidFill>
                    <a:schemeClr val="bg1"/>
                  </a:solidFill>
                </a:rPr>
                <a:t>eros</a:t>
              </a:r>
              <a:r>
                <a:rPr lang="en-US" sz="1400" dirty="0">
                  <a:solidFill>
                    <a:schemeClr val="bg1"/>
                  </a:solidFill>
                </a:rPr>
                <a:t> dui, </a:t>
              </a:r>
              <a:r>
                <a:rPr lang="en-US" sz="1400" dirty="0" err="1">
                  <a:solidFill>
                    <a:schemeClr val="bg1"/>
                  </a:solidFill>
                </a:rPr>
                <a:t>molestie</a:t>
              </a:r>
              <a:r>
                <a:rPr lang="en-US" sz="1400" dirty="0">
                  <a:solidFill>
                    <a:schemeClr val="bg1"/>
                  </a:solidFill>
                </a:rPr>
                <a:t> </a:t>
              </a:r>
              <a:r>
                <a:rPr lang="en-US" sz="1400" dirty="0" err="1">
                  <a:solidFill>
                    <a:schemeClr val="bg1"/>
                  </a:solidFill>
                </a:rPr>
                <a:t>feugiat</a:t>
              </a:r>
              <a:r>
                <a:rPr lang="en-US" sz="1400" dirty="0">
                  <a:solidFill>
                    <a:schemeClr val="bg1"/>
                  </a:solidFill>
                </a:rPr>
                <a:t> </a:t>
              </a:r>
              <a:r>
                <a:rPr lang="en-US" sz="1400" dirty="0" err="1">
                  <a:solidFill>
                    <a:schemeClr val="bg1"/>
                  </a:solidFill>
                </a:rPr>
                <a:t>ipsum</a:t>
              </a:r>
              <a:r>
                <a:rPr lang="en-US" sz="1400" dirty="0">
                  <a:solidFill>
                    <a:schemeClr val="bg1"/>
                  </a:solidFill>
                </a:rPr>
                <a:t>. Nam </a:t>
              </a:r>
              <a:r>
                <a:rPr lang="en-US" sz="1400" dirty="0" err="1">
                  <a:solidFill>
                    <a:schemeClr val="bg1"/>
                  </a:solidFill>
                </a:rPr>
                <a:t>neque</a:t>
              </a:r>
              <a:r>
                <a:rPr lang="en-US" sz="1400" dirty="0">
                  <a:solidFill>
                    <a:schemeClr val="bg1"/>
                  </a:solidFill>
                </a:rPr>
                <a:t> </a:t>
              </a:r>
              <a:r>
                <a:rPr lang="en-US" sz="1400" dirty="0" err="1">
                  <a:solidFill>
                    <a:schemeClr val="bg1"/>
                  </a:solidFill>
                </a:rPr>
                <a:t>tellus</a:t>
              </a:r>
              <a:r>
                <a:rPr lang="en-US" sz="1400" dirty="0">
                  <a:solidFill>
                    <a:schemeClr val="bg1"/>
                  </a:solidFill>
                </a:rPr>
                <a:t>, </a:t>
              </a:r>
              <a:r>
                <a:rPr lang="en-US" sz="1400" dirty="0" err="1">
                  <a:solidFill>
                    <a:schemeClr val="bg1"/>
                  </a:solidFill>
                </a:rPr>
                <a:t>interdum</a:t>
              </a:r>
              <a:r>
                <a:rPr lang="en-US" sz="1400" dirty="0">
                  <a:solidFill>
                    <a:schemeClr val="bg1"/>
                  </a:solidFill>
                </a:rPr>
                <a:t> </a:t>
              </a:r>
              <a:r>
                <a:rPr lang="en-US" sz="1400" dirty="0" err="1">
                  <a:solidFill>
                    <a:schemeClr val="bg1"/>
                  </a:solidFill>
                </a:rPr>
                <a:t>gravida</a:t>
              </a:r>
              <a:r>
                <a:rPr lang="en-US" sz="1400" dirty="0">
                  <a:solidFill>
                    <a:schemeClr val="bg1"/>
                  </a:solidFill>
                </a:rPr>
                <a:t> </a:t>
              </a:r>
              <a:r>
                <a:rPr lang="en-US" sz="1400" dirty="0" err="1">
                  <a:solidFill>
                    <a:schemeClr val="bg1"/>
                  </a:solidFill>
                </a:rPr>
                <a:t>feugiat</a:t>
              </a:r>
              <a:r>
                <a:rPr lang="en-US" sz="1400" dirty="0">
                  <a:solidFill>
                    <a:schemeClr val="bg1"/>
                  </a:solidFill>
                </a:rPr>
                <a:t> at, </a:t>
              </a:r>
              <a:r>
                <a:rPr lang="en-US" sz="1400" dirty="0" err="1">
                  <a:solidFill>
                    <a:schemeClr val="bg1"/>
                  </a:solidFill>
                </a:rPr>
                <a:t>facilisis</a:t>
              </a:r>
              <a:r>
                <a:rPr lang="en-US" sz="1400" dirty="0">
                  <a:solidFill>
                    <a:schemeClr val="bg1"/>
                  </a:solidFill>
                </a:rPr>
                <a:t> </a:t>
              </a:r>
              <a:r>
                <a:rPr lang="en-US" sz="1400" dirty="0" err="1">
                  <a:solidFill>
                    <a:schemeClr val="bg1"/>
                  </a:solidFill>
                </a:rPr>
                <a:t>eu</a:t>
              </a:r>
              <a:r>
                <a:rPr lang="en-US" sz="1400" dirty="0">
                  <a:solidFill>
                    <a:schemeClr val="bg1"/>
                  </a:solidFill>
                </a:rPr>
                <a:t> </a:t>
              </a:r>
              <a:r>
                <a:rPr lang="en-US" sz="1400" dirty="0" err="1">
                  <a:solidFill>
                    <a:schemeClr val="bg1"/>
                  </a:solidFill>
                </a:rPr>
                <a:t>lectus</a:t>
              </a:r>
              <a:r>
                <a:rPr lang="en-US" sz="1400" dirty="0">
                  <a:solidFill>
                    <a:schemeClr val="bg1"/>
                  </a:solidFill>
                </a:rPr>
                <a:t>. </a:t>
              </a:r>
              <a:r>
                <a:rPr lang="en-US" sz="1400" dirty="0" err="1">
                  <a:solidFill>
                    <a:schemeClr val="bg1"/>
                  </a:solidFill>
                </a:rPr>
                <a:t>Vestibulum</a:t>
              </a:r>
              <a:r>
                <a:rPr lang="en-US" sz="1400" dirty="0">
                  <a:solidFill>
                    <a:schemeClr val="bg1"/>
                  </a:solidFill>
                </a:rPr>
                <a:t> ante </a:t>
              </a:r>
              <a:r>
                <a:rPr lang="en-US" sz="1400" dirty="0" err="1">
                  <a:solidFill>
                    <a:schemeClr val="bg1"/>
                  </a:solidFill>
                </a:rPr>
                <a:t>ipsum</a:t>
              </a:r>
              <a:r>
                <a:rPr lang="en-US" sz="1400" dirty="0">
                  <a:solidFill>
                    <a:schemeClr val="bg1"/>
                  </a:solidFill>
                </a:rPr>
                <a:t> </a:t>
              </a:r>
              <a:r>
                <a:rPr lang="en-US" sz="1400" dirty="0" err="1">
                  <a:solidFill>
                    <a:schemeClr val="bg1"/>
                  </a:solidFill>
                </a:rPr>
                <a:t>primis</a:t>
              </a:r>
              <a:r>
                <a:rPr lang="en-US" sz="1400" dirty="0">
                  <a:solidFill>
                    <a:schemeClr val="bg1"/>
                  </a:solidFill>
                </a:rPr>
                <a:t> in </a:t>
              </a:r>
              <a:r>
                <a:rPr lang="en-US" sz="1400" dirty="0" err="1">
                  <a:solidFill>
                    <a:schemeClr val="bg1"/>
                  </a:solidFill>
                </a:rPr>
                <a:t>faucibus</a:t>
              </a:r>
              <a:r>
                <a:rPr lang="en-US" sz="1400" dirty="0">
                  <a:solidFill>
                    <a:schemeClr val="bg1"/>
                  </a:solidFill>
                </a:rPr>
                <a:t> </a:t>
              </a:r>
              <a:r>
                <a:rPr lang="en-US" sz="1400" dirty="0" err="1">
                  <a:solidFill>
                    <a:schemeClr val="bg1"/>
                  </a:solidFill>
                </a:rPr>
                <a:t>orci</a:t>
              </a:r>
              <a:r>
                <a:rPr lang="en-US" sz="1400" dirty="0">
                  <a:solidFill>
                    <a:schemeClr val="bg1"/>
                  </a:solidFill>
                </a:rPr>
                <a:t> </a:t>
              </a:r>
              <a:r>
                <a:rPr lang="en-US" sz="1400" dirty="0" err="1">
                  <a:solidFill>
                    <a:schemeClr val="bg1"/>
                  </a:solidFill>
                </a:rPr>
                <a:t>luctus</a:t>
              </a:r>
              <a:r>
                <a:rPr lang="en-US" sz="1400" dirty="0">
                  <a:solidFill>
                    <a:schemeClr val="bg1"/>
                  </a:solidFill>
                </a:rPr>
                <a:t> et </a:t>
              </a:r>
              <a:r>
                <a:rPr lang="en-US" sz="1400" dirty="0" err="1">
                  <a:solidFill>
                    <a:schemeClr val="bg1"/>
                  </a:solidFill>
                </a:rPr>
                <a:t>ultrices</a:t>
              </a:r>
              <a:r>
                <a:rPr lang="en-US" sz="1400" dirty="0">
                  <a:solidFill>
                    <a:schemeClr val="bg1"/>
                  </a:solidFill>
                </a:rPr>
                <a:t> </a:t>
              </a:r>
              <a:r>
                <a:rPr lang="en-US" sz="1400" dirty="0" err="1">
                  <a:solidFill>
                    <a:schemeClr val="bg1"/>
                  </a:solidFill>
                </a:rPr>
                <a:t>posuere</a:t>
              </a:r>
              <a:r>
                <a:rPr lang="en-US" sz="1400" dirty="0">
                  <a:solidFill>
                    <a:schemeClr val="bg1"/>
                  </a:solidFill>
                </a:rPr>
                <a:t> </a:t>
              </a:r>
              <a:r>
                <a:rPr lang="en-US" sz="1400" dirty="0" err="1">
                  <a:solidFill>
                    <a:schemeClr val="bg1"/>
                  </a:solidFill>
                </a:rPr>
                <a:t>cubilia</a:t>
              </a:r>
              <a:r>
                <a:rPr lang="en-US" sz="1400" dirty="0">
                  <a:solidFill>
                    <a:schemeClr val="bg1"/>
                  </a:solidFill>
                </a:rPr>
                <a:t> </a:t>
              </a:r>
              <a:r>
                <a:rPr lang="en-US" sz="1400" dirty="0" err="1">
                  <a:solidFill>
                    <a:schemeClr val="bg1"/>
                  </a:solidFill>
                </a:rPr>
                <a:t>Curae</a:t>
              </a:r>
              <a:r>
                <a:rPr lang="en-US" sz="1400" dirty="0">
                  <a:solidFill>
                    <a:schemeClr val="bg1"/>
                  </a:solidFill>
                </a:rPr>
                <a:t>; </a:t>
              </a:r>
              <a:r>
                <a:rPr lang="en-US" sz="1400" dirty="0" err="1">
                  <a:solidFill>
                    <a:schemeClr val="bg1"/>
                  </a:solidFill>
                </a:rPr>
                <a:t>Duis</a:t>
              </a:r>
              <a:r>
                <a:rPr lang="en-US" sz="1400" dirty="0">
                  <a:solidFill>
                    <a:schemeClr val="bg1"/>
                  </a:solidFill>
                </a:rPr>
                <a:t> </a:t>
              </a:r>
              <a:r>
                <a:rPr lang="en-US" sz="1400" dirty="0" err="1">
                  <a:solidFill>
                    <a:schemeClr val="bg1"/>
                  </a:solidFill>
                </a:rPr>
                <a:t>lorem</a:t>
              </a:r>
              <a:r>
                <a:rPr lang="en-US" sz="1400" dirty="0">
                  <a:solidFill>
                    <a:schemeClr val="bg1"/>
                  </a:solidFill>
                </a:rPr>
                <a:t> </a:t>
              </a:r>
              <a:r>
                <a:rPr lang="en-US" sz="1400" dirty="0" err="1">
                  <a:solidFill>
                    <a:schemeClr val="bg1"/>
                  </a:solidFill>
                </a:rPr>
                <a:t>felis</a:t>
              </a:r>
              <a:r>
                <a:rPr lang="en-US" sz="1400" dirty="0">
                  <a:solidFill>
                    <a:schemeClr val="bg1"/>
                  </a:solidFill>
                </a:rPr>
                <a:t>, </a:t>
              </a:r>
              <a:r>
                <a:rPr lang="en-US" sz="1400" dirty="0" err="1">
                  <a:solidFill>
                    <a:schemeClr val="bg1"/>
                  </a:solidFill>
                </a:rPr>
                <a:t>euismod</a:t>
              </a:r>
              <a:r>
                <a:rPr lang="en-US" sz="1400" dirty="0">
                  <a:solidFill>
                    <a:schemeClr val="bg1"/>
                  </a:solidFill>
                </a:rPr>
                <a:t> id </a:t>
              </a:r>
              <a:r>
                <a:rPr lang="en-US" sz="1400" dirty="0" err="1">
                  <a:solidFill>
                    <a:schemeClr val="bg1"/>
                  </a:solidFill>
                </a:rPr>
                <a:t>feugiat</a:t>
              </a:r>
              <a:r>
                <a:rPr lang="en-US" sz="1400" dirty="0">
                  <a:solidFill>
                    <a:schemeClr val="bg1"/>
                  </a:solidFill>
                </a:rPr>
                <a:t> a, </a:t>
              </a:r>
              <a:r>
                <a:rPr lang="en-US" sz="1400" dirty="0" err="1">
                  <a:solidFill>
                    <a:schemeClr val="bg1"/>
                  </a:solidFill>
                </a:rPr>
                <a:t>laoreet</a:t>
              </a:r>
              <a:r>
                <a:rPr lang="en-US" sz="1400" dirty="0">
                  <a:solidFill>
                    <a:schemeClr val="bg1"/>
                  </a:solidFill>
                </a:rPr>
                <a:t> sit </a:t>
              </a:r>
              <a:r>
                <a:rPr lang="en-US" sz="1400" dirty="0" err="1">
                  <a:solidFill>
                    <a:schemeClr val="bg1"/>
                  </a:solidFill>
                </a:rPr>
                <a:t>amet</a:t>
              </a:r>
              <a:r>
                <a:rPr lang="en-US" sz="1400" dirty="0">
                  <a:solidFill>
                    <a:schemeClr val="bg1"/>
                  </a:solidFill>
                </a:rPr>
                <a:t> </a:t>
              </a:r>
              <a:r>
                <a:rPr lang="en-US" sz="1400" dirty="0" err="1">
                  <a:solidFill>
                    <a:schemeClr val="bg1"/>
                  </a:solidFill>
                </a:rPr>
                <a:t>nunc</a:t>
              </a:r>
              <a:r>
                <a:rPr lang="en-US" sz="1400" dirty="0">
                  <a:solidFill>
                    <a:schemeClr val="bg1"/>
                  </a:solidFill>
                </a:rPr>
                <a:t>. Maecenas </a:t>
              </a:r>
              <a:r>
                <a:rPr lang="en-US" sz="1400" dirty="0" err="1">
                  <a:solidFill>
                    <a:schemeClr val="bg1"/>
                  </a:solidFill>
                </a:rPr>
                <a:t>pellentesque</a:t>
              </a:r>
              <a:r>
                <a:rPr lang="en-US" sz="1400" dirty="0">
                  <a:solidFill>
                    <a:schemeClr val="bg1"/>
                  </a:solidFill>
                </a:rPr>
                <a:t>, ligula </a:t>
              </a:r>
              <a:r>
                <a:rPr lang="en-US" sz="1400" dirty="0" err="1">
                  <a:solidFill>
                    <a:schemeClr val="bg1"/>
                  </a:solidFill>
                </a:rPr>
                <a:t>eu</a:t>
              </a:r>
              <a:r>
                <a:rPr lang="en-US" sz="1400" dirty="0">
                  <a:solidFill>
                    <a:schemeClr val="bg1"/>
                  </a:solidFill>
                </a:rPr>
                <a:t> </a:t>
              </a:r>
              <a:r>
                <a:rPr lang="en-US" sz="1400" dirty="0" err="1">
                  <a:solidFill>
                    <a:schemeClr val="bg1"/>
                  </a:solidFill>
                </a:rPr>
                <a:t>ultricies</a:t>
              </a:r>
              <a:r>
                <a:rPr lang="en-US" sz="1400" dirty="0">
                  <a:solidFill>
                    <a:schemeClr val="bg1"/>
                  </a:solidFill>
                </a:rPr>
                <a:t> </a:t>
              </a:r>
              <a:r>
                <a:rPr lang="en-US" sz="1400" dirty="0" err="1">
                  <a:solidFill>
                    <a:schemeClr val="bg1"/>
                  </a:solidFill>
                </a:rPr>
                <a:t>luctus</a:t>
              </a:r>
              <a:r>
                <a:rPr lang="en-US" sz="1400" dirty="0">
                  <a:solidFill>
                    <a:schemeClr val="bg1"/>
                  </a:solidFill>
                </a:rPr>
                <a:t>, magna </a:t>
              </a:r>
              <a:r>
                <a:rPr lang="en-US" sz="1400" dirty="0" err="1">
                  <a:solidFill>
                    <a:schemeClr val="bg1"/>
                  </a:solidFill>
                </a:rPr>
                <a:t>elit</a:t>
              </a:r>
              <a:r>
                <a:rPr lang="en-US" sz="1400" dirty="0">
                  <a:solidFill>
                    <a:schemeClr val="bg1"/>
                  </a:solidFill>
                </a:rPr>
                <a:t> </a:t>
              </a:r>
              <a:r>
                <a:rPr lang="en-US" sz="1400" dirty="0" err="1">
                  <a:solidFill>
                    <a:schemeClr val="bg1"/>
                  </a:solidFill>
                </a:rPr>
                <a:t>pretium</a:t>
              </a:r>
              <a:r>
                <a:rPr lang="en-US" sz="1400" dirty="0">
                  <a:solidFill>
                    <a:schemeClr val="bg1"/>
                  </a:solidFill>
                </a:rPr>
                <a:t> </a:t>
              </a:r>
              <a:r>
                <a:rPr lang="en-US" sz="1400" dirty="0" err="1">
                  <a:solidFill>
                    <a:schemeClr val="bg1"/>
                  </a:solidFill>
                </a:rPr>
                <a:t>augue</a:t>
              </a:r>
              <a:r>
                <a:rPr lang="en-US" sz="1400" dirty="0">
                  <a:solidFill>
                    <a:schemeClr val="bg1"/>
                  </a:solidFill>
                </a:rPr>
                <a:t>, </a:t>
              </a:r>
              <a:r>
                <a:rPr lang="en-US" sz="1400" dirty="0" err="1">
                  <a:solidFill>
                    <a:schemeClr val="bg1"/>
                  </a:solidFill>
                </a:rPr>
                <a:t>ut</a:t>
              </a:r>
              <a:r>
                <a:rPr lang="en-US" sz="1400" dirty="0">
                  <a:solidFill>
                    <a:schemeClr val="bg1"/>
                  </a:solidFill>
                </a:rPr>
                <a:t> </a:t>
              </a:r>
              <a:r>
                <a:rPr lang="en-US" sz="1400" dirty="0" err="1">
                  <a:solidFill>
                    <a:schemeClr val="bg1"/>
                  </a:solidFill>
                </a:rPr>
                <a:t>placerat</a:t>
              </a:r>
              <a:r>
                <a:rPr lang="en-US" sz="1400" dirty="0">
                  <a:solidFill>
                    <a:schemeClr val="bg1"/>
                  </a:solidFill>
                </a:rPr>
                <a:t> </a:t>
              </a:r>
              <a:r>
                <a:rPr lang="en-US" sz="1400" dirty="0" err="1">
                  <a:solidFill>
                    <a:schemeClr val="bg1"/>
                  </a:solidFill>
                </a:rPr>
                <a:t>erat</a:t>
              </a:r>
              <a:r>
                <a:rPr lang="en-US" sz="1400" dirty="0">
                  <a:solidFill>
                    <a:schemeClr val="bg1"/>
                  </a:solidFill>
                </a:rPr>
                <a:t> </a:t>
              </a:r>
              <a:r>
                <a:rPr lang="en-US" sz="1400" dirty="0" err="1">
                  <a:solidFill>
                    <a:schemeClr val="bg1"/>
                  </a:solidFill>
                </a:rPr>
                <a:t>tortor</a:t>
              </a:r>
              <a:r>
                <a:rPr lang="en-US" sz="1400" dirty="0">
                  <a:solidFill>
                    <a:schemeClr val="bg1"/>
                  </a:solidFill>
                </a:rPr>
                <a:t> in nisi. </a:t>
              </a:r>
              <a:r>
                <a:rPr lang="en-US" sz="1400" dirty="0" err="1">
                  <a:solidFill>
                    <a:schemeClr val="bg1"/>
                  </a:solidFill>
                </a:rPr>
                <a:t>Phasellus</a:t>
              </a:r>
              <a:r>
                <a:rPr lang="en-US" sz="1400" dirty="0">
                  <a:solidFill>
                    <a:schemeClr val="bg1"/>
                  </a:solidFill>
                </a:rPr>
                <a:t> </a:t>
              </a:r>
              <a:r>
                <a:rPr lang="en-US" sz="1400" dirty="0" err="1">
                  <a:solidFill>
                    <a:schemeClr val="bg1"/>
                  </a:solidFill>
                </a:rPr>
                <a:t>sollicitudin</a:t>
              </a:r>
              <a:r>
                <a:rPr lang="en-US" sz="1400" dirty="0">
                  <a:solidFill>
                    <a:schemeClr val="bg1"/>
                  </a:solidFill>
                </a:rPr>
                <a:t> </a:t>
              </a:r>
              <a:r>
                <a:rPr lang="en-US" sz="1400" dirty="0" err="1">
                  <a:solidFill>
                    <a:schemeClr val="bg1"/>
                  </a:solidFill>
                </a:rPr>
                <a:t>neque</a:t>
              </a:r>
              <a:r>
                <a:rPr lang="en-US" sz="1400" dirty="0">
                  <a:solidFill>
                    <a:schemeClr val="bg1"/>
                  </a:solidFill>
                </a:rPr>
                <a:t> ac </a:t>
              </a:r>
              <a:r>
                <a:rPr lang="en-US" sz="1400" dirty="0" err="1">
                  <a:solidFill>
                    <a:schemeClr val="bg1"/>
                  </a:solidFill>
                </a:rPr>
                <a:t>felis</a:t>
              </a:r>
              <a:r>
                <a:rPr lang="en-US" sz="1400" dirty="0">
                  <a:solidFill>
                    <a:schemeClr val="bg1"/>
                  </a:solidFill>
                </a:rPr>
                <a:t> </a:t>
              </a:r>
              <a:r>
                <a:rPr lang="en-US" sz="1400" dirty="0" err="1">
                  <a:solidFill>
                    <a:schemeClr val="bg1"/>
                  </a:solidFill>
                </a:rPr>
                <a:t>vulputate</a:t>
              </a:r>
              <a:r>
                <a:rPr lang="en-US" sz="1400" dirty="0">
                  <a:solidFill>
                    <a:schemeClr val="bg1"/>
                  </a:solidFill>
                </a:rPr>
                <a:t> </a:t>
              </a:r>
              <a:r>
                <a:rPr lang="en-US" sz="1400" dirty="0" err="1">
                  <a:solidFill>
                    <a:schemeClr val="bg1"/>
                  </a:solidFill>
                </a:rPr>
                <a:t>vestibulum</a:t>
              </a:r>
              <a:r>
                <a:rPr lang="en-US" sz="1400" dirty="0">
                  <a:solidFill>
                    <a:schemeClr val="bg1"/>
                  </a:solidFill>
                </a:rPr>
                <a:t> </a:t>
              </a:r>
              <a:r>
                <a:rPr lang="en-US" sz="1400" dirty="0" err="1">
                  <a:solidFill>
                    <a:schemeClr val="bg1"/>
                  </a:solidFill>
                </a:rPr>
                <a:t>vel</a:t>
              </a:r>
              <a:r>
                <a:rPr lang="en-US" sz="1400" dirty="0">
                  <a:solidFill>
                    <a:schemeClr val="bg1"/>
                  </a:solidFill>
                </a:rPr>
                <a:t> at sem. </a:t>
              </a:r>
              <a:r>
                <a:rPr lang="en-US" sz="1400" dirty="0" err="1">
                  <a:solidFill>
                    <a:schemeClr val="bg1"/>
                  </a:solidFill>
                </a:rPr>
                <a:t>Morbi</a:t>
              </a:r>
              <a:r>
                <a:rPr lang="en-US" sz="1400" dirty="0">
                  <a:solidFill>
                    <a:schemeClr val="bg1"/>
                  </a:solidFill>
                </a:rPr>
                <a:t> </a:t>
              </a:r>
              <a:r>
                <a:rPr lang="en-US" sz="1400" dirty="0" err="1">
                  <a:solidFill>
                    <a:schemeClr val="bg1"/>
                  </a:solidFill>
                </a:rPr>
                <a:t>adipiscing</a:t>
              </a:r>
              <a:r>
                <a:rPr lang="en-US" sz="1400" dirty="0">
                  <a:solidFill>
                    <a:schemeClr val="bg1"/>
                  </a:solidFill>
                </a:rPr>
                <a:t> </a:t>
              </a:r>
              <a:r>
                <a:rPr lang="en-US" sz="1400" dirty="0" err="1">
                  <a:solidFill>
                    <a:schemeClr val="bg1"/>
                  </a:solidFill>
                </a:rPr>
                <a:t>vestibulum</a:t>
              </a:r>
              <a:r>
                <a:rPr lang="en-US" sz="1400" dirty="0">
                  <a:solidFill>
                    <a:schemeClr val="bg1"/>
                  </a:solidFill>
                </a:rPr>
                <a:t> lacus, </a:t>
              </a:r>
              <a:r>
                <a:rPr lang="en-US" sz="1400" dirty="0" err="1">
                  <a:solidFill>
                    <a:schemeClr val="bg1"/>
                  </a:solidFill>
                </a:rPr>
                <a:t>eu</a:t>
              </a:r>
              <a:r>
                <a:rPr lang="en-US" sz="1400" dirty="0">
                  <a:solidFill>
                    <a:schemeClr val="bg1"/>
                  </a:solidFill>
                </a:rPr>
                <a:t> dictum </a:t>
              </a:r>
              <a:r>
                <a:rPr lang="en-US" sz="1400" dirty="0" err="1">
                  <a:solidFill>
                    <a:schemeClr val="bg1"/>
                  </a:solidFill>
                </a:rPr>
                <a:t>nulla</a:t>
              </a:r>
              <a:r>
                <a:rPr lang="en-US" sz="1400" dirty="0">
                  <a:solidFill>
                    <a:schemeClr val="bg1"/>
                  </a:solidFill>
                </a:rPr>
                <a:t> </a:t>
              </a:r>
              <a:r>
                <a:rPr lang="en-US" sz="1400" dirty="0" err="1">
                  <a:solidFill>
                    <a:schemeClr val="bg1"/>
                  </a:solidFill>
                </a:rPr>
                <a:t>laoreet</a:t>
              </a:r>
              <a:r>
                <a:rPr lang="en-US" sz="1400" dirty="0">
                  <a:solidFill>
                    <a:schemeClr val="bg1"/>
                  </a:solidFill>
                </a:rPr>
                <a:t> et. </a:t>
              </a:r>
              <a:r>
                <a:rPr lang="en-US" sz="1400" dirty="0" err="1">
                  <a:solidFill>
                    <a:schemeClr val="bg1"/>
                  </a:solidFill>
                </a:rPr>
                <a:t>Sed</a:t>
              </a:r>
              <a:r>
                <a:rPr lang="en-US" sz="1400" dirty="0">
                  <a:solidFill>
                    <a:schemeClr val="bg1"/>
                  </a:solidFill>
                </a:rPr>
                <a:t> </a:t>
              </a:r>
              <a:r>
                <a:rPr lang="en-US" sz="1400" dirty="0" err="1">
                  <a:solidFill>
                    <a:schemeClr val="bg1"/>
                  </a:solidFill>
                </a:rPr>
                <a:t>ultricies</a:t>
              </a:r>
              <a:r>
                <a:rPr lang="en-US" sz="1400" dirty="0">
                  <a:solidFill>
                    <a:schemeClr val="bg1"/>
                  </a:solidFill>
                </a:rPr>
                <a:t>, </a:t>
              </a:r>
              <a:r>
                <a:rPr lang="en-US" sz="1400" dirty="0" err="1">
                  <a:solidFill>
                    <a:schemeClr val="bg1"/>
                  </a:solidFill>
                </a:rPr>
                <a:t>eros</a:t>
              </a:r>
              <a:r>
                <a:rPr lang="en-US" sz="1400" dirty="0">
                  <a:solidFill>
                    <a:schemeClr val="bg1"/>
                  </a:solidFill>
                </a:rPr>
                <a:t> sit </a:t>
              </a:r>
              <a:r>
                <a:rPr lang="en-US" sz="1400" dirty="0" err="1">
                  <a:solidFill>
                    <a:schemeClr val="bg1"/>
                  </a:solidFill>
                </a:rPr>
                <a:t>amet</a:t>
              </a:r>
              <a:r>
                <a:rPr lang="en-US" sz="1400" dirty="0">
                  <a:solidFill>
                    <a:schemeClr val="bg1"/>
                  </a:solidFill>
                </a:rPr>
                <a:t> </a:t>
              </a:r>
              <a:r>
                <a:rPr lang="en-US" sz="1400" dirty="0" err="1">
                  <a:solidFill>
                    <a:schemeClr val="bg1"/>
                  </a:solidFill>
                </a:rPr>
                <a:t>rutrum</a:t>
              </a:r>
              <a:r>
                <a:rPr lang="en-US" sz="1400" dirty="0">
                  <a:solidFill>
                    <a:schemeClr val="bg1"/>
                  </a:solidFill>
                </a:rPr>
                <a:t> </a:t>
              </a:r>
              <a:r>
                <a:rPr lang="en-US" sz="1400" dirty="0" err="1">
                  <a:solidFill>
                    <a:schemeClr val="bg1"/>
                  </a:solidFill>
                </a:rPr>
                <a:t>luctus</a:t>
              </a:r>
              <a:r>
                <a:rPr lang="en-US" sz="1400" dirty="0">
                  <a:solidFill>
                    <a:schemeClr val="bg1"/>
                  </a:solidFill>
                </a:rPr>
                <a:t>, </a:t>
              </a:r>
              <a:r>
                <a:rPr lang="en-US" sz="1400" dirty="0" err="1">
                  <a:solidFill>
                    <a:schemeClr val="bg1"/>
                  </a:solidFill>
                </a:rPr>
                <a:t>nibh</a:t>
              </a:r>
              <a:r>
                <a:rPr lang="en-US" sz="1400" dirty="0">
                  <a:solidFill>
                    <a:schemeClr val="bg1"/>
                  </a:solidFill>
                </a:rPr>
                <a:t> </a:t>
              </a:r>
              <a:r>
                <a:rPr lang="en-US" sz="1400" dirty="0" err="1">
                  <a:solidFill>
                    <a:schemeClr val="bg1"/>
                  </a:solidFill>
                </a:rPr>
                <a:t>orci</a:t>
              </a:r>
              <a:r>
                <a:rPr lang="en-US" sz="1400" dirty="0">
                  <a:solidFill>
                    <a:schemeClr val="bg1"/>
                  </a:solidFill>
                </a:rPr>
                <a:t> </a:t>
              </a:r>
              <a:r>
                <a:rPr lang="en-US" sz="1400" dirty="0" err="1">
                  <a:solidFill>
                    <a:schemeClr val="bg1"/>
                  </a:solidFill>
                </a:rPr>
                <a:t>rutrum</a:t>
              </a:r>
              <a:r>
                <a:rPr lang="en-US" sz="1400" dirty="0">
                  <a:solidFill>
                    <a:schemeClr val="bg1"/>
                  </a:solidFill>
                </a:rPr>
                <a:t> </a:t>
              </a:r>
              <a:r>
                <a:rPr lang="en-US" sz="1400" dirty="0" err="1">
                  <a:solidFill>
                    <a:schemeClr val="bg1"/>
                  </a:solidFill>
                </a:rPr>
                <a:t>leo</a:t>
              </a:r>
              <a:r>
                <a:rPr lang="en-US" sz="1400" dirty="0">
                  <a:solidFill>
                    <a:schemeClr val="bg1"/>
                  </a:solidFill>
                </a:rPr>
                <a:t>, non </a:t>
              </a:r>
              <a:r>
                <a:rPr lang="en-US" sz="1400" dirty="0" err="1">
                  <a:solidFill>
                    <a:schemeClr val="bg1"/>
                  </a:solidFill>
                </a:rPr>
                <a:t>vestibulum</a:t>
              </a:r>
              <a:r>
                <a:rPr lang="en-US" sz="1400" dirty="0">
                  <a:solidFill>
                    <a:schemeClr val="bg1"/>
                  </a:solidFill>
                </a:rPr>
                <a:t> </a:t>
              </a:r>
              <a:r>
                <a:rPr lang="en-US" sz="1400" dirty="0" err="1">
                  <a:solidFill>
                    <a:schemeClr val="bg1"/>
                  </a:solidFill>
                </a:rPr>
                <a:t>nisl</a:t>
              </a:r>
              <a:r>
                <a:rPr lang="en-US" sz="1400" dirty="0">
                  <a:solidFill>
                    <a:schemeClr val="bg1"/>
                  </a:solidFill>
                </a:rPr>
                <a:t> </a:t>
              </a:r>
              <a:r>
                <a:rPr lang="en-US" sz="1400" dirty="0" err="1">
                  <a:solidFill>
                    <a:schemeClr val="bg1"/>
                  </a:solidFill>
                </a:rPr>
                <a:t>ipsum</a:t>
              </a:r>
              <a:r>
                <a:rPr lang="en-US" sz="1400" dirty="0">
                  <a:solidFill>
                    <a:schemeClr val="bg1"/>
                  </a:solidFill>
                </a:rPr>
                <a:t> at </a:t>
              </a:r>
              <a:r>
                <a:rPr lang="en-US" sz="1400" dirty="0" err="1">
                  <a:solidFill>
                    <a:schemeClr val="bg1"/>
                  </a:solidFill>
                </a:rPr>
                <a:t>libero</a:t>
              </a:r>
              <a:r>
                <a:rPr lang="en-US" sz="1400" dirty="0">
                  <a:solidFill>
                    <a:schemeClr val="bg1"/>
                  </a:solidFill>
                </a:rPr>
                <a:t>. </a:t>
              </a:r>
              <a:r>
                <a:rPr lang="en-US" sz="1400" dirty="0" err="1">
                  <a:solidFill>
                    <a:schemeClr val="bg1"/>
                  </a:solidFill>
                </a:rPr>
                <a:t>Nulla</a:t>
              </a:r>
              <a:r>
                <a:rPr lang="en-US" sz="1400" dirty="0">
                  <a:solidFill>
                    <a:schemeClr val="bg1"/>
                  </a:solidFill>
                </a:rPr>
                <a:t> </a:t>
              </a:r>
              <a:r>
                <a:rPr lang="en-US" sz="1400" dirty="0" err="1">
                  <a:solidFill>
                    <a:schemeClr val="bg1"/>
                  </a:solidFill>
                </a:rPr>
                <a:t>commodo</a:t>
              </a:r>
              <a:r>
                <a:rPr lang="en-US" sz="1400" dirty="0">
                  <a:solidFill>
                    <a:schemeClr val="bg1"/>
                  </a:solidFill>
                </a:rPr>
                <a:t> </a:t>
              </a:r>
              <a:r>
                <a:rPr lang="en-US" sz="1400" dirty="0" err="1">
                  <a:solidFill>
                    <a:schemeClr val="bg1"/>
                  </a:solidFill>
                </a:rPr>
                <a:t>arcu</a:t>
              </a:r>
              <a:r>
                <a:rPr lang="en-US" sz="1400" dirty="0">
                  <a:solidFill>
                    <a:schemeClr val="bg1"/>
                  </a:solidFill>
                </a:rPr>
                <a:t> id mi </a:t>
              </a:r>
              <a:r>
                <a:rPr lang="en-US" sz="1400" dirty="0" err="1">
                  <a:solidFill>
                    <a:schemeClr val="bg1"/>
                  </a:solidFill>
                </a:rPr>
                <a:t>eleifend</a:t>
              </a:r>
              <a:r>
                <a:rPr lang="en-US" sz="1400" dirty="0">
                  <a:solidFill>
                    <a:schemeClr val="bg1"/>
                  </a:solidFill>
                </a:rPr>
                <a:t> </a:t>
              </a:r>
              <a:r>
                <a:rPr lang="en-US" sz="1400" dirty="0" smtClean="0">
                  <a:solidFill>
                    <a:schemeClr val="bg1"/>
                  </a:solidFill>
                </a:rPr>
                <a:t>semper</a:t>
              </a:r>
              <a:endParaRPr lang="en-US" sz="1400" dirty="0">
                <a:solidFill>
                  <a:schemeClr val="bg1"/>
                </a:solidFill>
              </a:endParaRPr>
            </a:p>
          </p:txBody>
        </p:sp>
        <p:sp>
          <p:nvSpPr>
            <p:cNvPr id="6" name="Rectangle 5"/>
            <p:cNvSpPr/>
            <p:nvPr/>
          </p:nvSpPr>
          <p:spPr>
            <a:xfrm>
              <a:off x="4876800" y="2589788"/>
              <a:ext cx="914400" cy="1219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876800" y="228600"/>
              <a:ext cx="914400" cy="1219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76800" y="5486400"/>
              <a:ext cx="914400" cy="1219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ed"/>
          <p:cNvGrpSpPr/>
          <p:nvPr/>
        </p:nvGrpSpPr>
        <p:grpSpPr>
          <a:xfrm>
            <a:off x="4876800" y="533400"/>
            <a:ext cx="4114800" cy="5791438"/>
            <a:chOff x="4876800" y="152400"/>
            <a:chExt cx="4114800" cy="5791438"/>
          </a:xfrm>
        </p:grpSpPr>
        <p:sp>
          <p:nvSpPr>
            <p:cNvPr id="10" name="TextBox 9"/>
            <p:cNvSpPr txBox="1"/>
            <p:nvPr/>
          </p:nvSpPr>
          <p:spPr>
            <a:xfrm>
              <a:off x="5791200" y="152400"/>
              <a:ext cx="3200400" cy="1384995"/>
            </a:xfrm>
            <a:prstGeom prst="rect">
              <a:avLst/>
            </a:prstGeom>
            <a:noFill/>
          </p:spPr>
          <p:txBody>
            <a:bodyPr wrap="square" rtlCol="0">
              <a:spAutoFit/>
            </a:bodyPr>
            <a:lstStyle/>
            <a:p>
              <a:r>
                <a:rPr lang="en-US" sz="1400" dirty="0">
                  <a:solidFill>
                    <a:schemeClr val="bg1"/>
                  </a:solidFill>
                </a:rPr>
                <a:t>Lorem </a:t>
              </a:r>
              <a:r>
                <a:rPr lang="en-US" sz="1400" dirty="0" err="1">
                  <a:solidFill>
                    <a:schemeClr val="bg1"/>
                  </a:solidFill>
                </a:rPr>
                <a:t>ipsum</a:t>
              </a:r>
              <a:r>
                <a:rPr lang="en-US" sz="1400" dirty="0">
                  <a:solidFill>
                    <a:schemeClr val="bg1"/>
                  </a:solidFill>
                </a:rPr>
                <a:t> dolor sit </a:t>
              </a:r>
              <a:r>
                <a:rPr lang="en-US" sz="1400" dirty="0" err="1">
                  <a:solidFill>
                    <a:schemeClr val="bg1"/>
                  </a:solidFill>
                </a:rPr>
                <a:t>amet</a:t>
              </a:r>
              <a:r>
                <a:rPr lang="en-US" sz="1400" dirty="0">
                  <a:solidFill>
                    <a:schemeClr val="bg1"/>
                  </a:solidFill>
                </a:rPr>
                <a:t>, </a:t>
              </a:r>
              <a:r>
                <a:rPr lang="en-US" sz="1400" dirty="0" err="1">
                  <a:solidFill>
                    <a:schemeClr val="bg1"/>
                  </a:solidFill>
                </a:rPr>
                <a:t>consectetur</a:t>
              </a:r>
              <a:r>
                <a:rPr lang="en-US" sz="1400" dirty="0">
                  <a:solidFill>
                    <a:schemeClr val="bg1"/>
                  </a:solidFill>
                </a:rPr>
                <a:t> </a:t>
              </a:r>
              <a:r>
                <a:rPr lang="en-US" sz="1400" dirty="0" err="1">
                  <a:solidFill>
                    <a:schemeClr val="bg1"/>
                  </a:solidFill>
                </a:rPr>
                <a:t>adipiscing</a:t>
              </a:r>
              <a:r>
                <a:rPr lang="en-US" sz="1400" dirty="0">
                  <a:solidFill>
                    <a:schemeClr val="bg1"/>
                  </a:solidFill>
                </a:rPr>
                <a:t> </a:t>
              </a:r>
              <a:r>
                <a:rPr lang="en-US" sz="1400" dirty="0" err="1">
                  <a:solidFill>
                    <a:schemeClr val="bg1"/>
                  </a:solidFill>
                </a:rPr>
                <a:t>elit</a:t>
              </a:r>
              <a:r>
                <a:rPr lang="en-US" sz="1400" dirty="0">
                  <a:solidFill>
                    <a:schemeClr val="bg1"/>
                  </a:solidFill>
                </a:rPr>
                <a:t>. </a:t>
              </a:r>
              <a:r>
                <a:rPr lang="en-US" sz="1400" dirty="0" err="1">
                  <a:solidFill>
                    <a:schemeClr val="bg1"/>
                  </a:solidFill>
                </a:rPr>
                <a:t>Etiam</a:t>
              </a:r>
              <a:r>
                <a:rPr lang="en-US" sz="1400" dirty="0">
                  <a:solidFill>
                    <a:schemeClr val="bg1"/>
                  </a:solidFill>
                </a:rPr>
                <a:t> et </a:t>
              </a:r>
              <a:r>
                <a:rPr lang="en-US" sz="1400" dirty="0" err="1">
                  <a:solidFill>
                    <a:schemeClr val="bg1"/>
                  </a:solidFill>
                </a:rPr>
                <a:t>est</a:t>
              </a:r>
              <a:r>
                <a:rPr lang="en-US" sz="1400" dirty="0">
                  <a:solidFill>
                    <a:schemeClr val="bg1"/>
                  </a:solidFill>
                </a:rPr>
                <a:t> </a:t>
              </a:r>
              <a:r>
                <a:rPr lang="en-US" sz="1400" dirty="0" err="1">
                  <a:solidFill>
                    <a:schemeClr val="bg1"/>
                  </a:solidFill>
                </a:rPr>
                <a:t>nulla</a:t>
              </a:r>
              <a:r>
                <a:rPr lang="en-US" sz="1400" dirty="0">
                  <a:solidFill>
                    <a:schemeClr val="bg1"/>
                  </a:solidFill>
                </a:rPr>
                <a:t>. </a:t>
              </a:r>
              <a:r>
                <a:rPr lang="en-US" sz="1400" dirty="0" err="1">
                  <a:solidFill>
                    <a:schemeClr val="bg1"/>
                  </a:solidFill>
                </a:rPr>
                <a:t>Cras</a:t>
              </a:r>
              <a:r>
                <a:rPr lang="en-US" sz="1400" dirty="0">
                  <a:solidFill>
                    <a:schemeClr val="bg1"/>
                  </a:solidFill>
                </a:rPr>
                <a:t> </a:t>
              </a:r>
              <a:r>
                <a:rPr lang="en-US" sz="1400" dirty="0" err="1">
                  <a:solidFill>
                    <a:schemeClr val="bg1"/>
                  </a:solidFill>
                </a:rPr>
                <a:t>eu</a:t>
              </a:r>
              <a:r>
                <a:rPr lang="en-US" sz="1400" dirty="0">
                  <a:solidFill>
                    <a:schemeClr val="bg1"/>
                  </a:solidFill>
                </a:rPr>
                <a:t> </a:t>
              </a:r>
              <a:r>
                <a:rPr lang="en-US" sz="1400" dirty="0" err="1">
                  <a:solidFill>
                    <a:schemeClr val="bg1"/>
                  </a:solidFill>
                </a:rPr>
                <a:t>ipsum</a:t>
              </a:r>
              <a:r>
                <a:rPr lang="en-US" sz="1400" dirty="0">
                  <a:solidFill>
                    <a:schemeClr val="bg1"/>
                  </a:solidFill>
                </a:rPr>
                <a:t> </a:t>
              </a:r>
              <a:r>
                <a:rPr lang="en-US" sz="1400" dirty="0" err="1">
                  <a:solidFill>
                    <a:schemeClr val="bg1"/>
                  </a:solidFill>
                </a:rPr>
                <a:t>metus</a:t>
              </a:r>
              <a:r>
                <a:rPr lang="en-US" sz="1400" dirty="0">
                  <a:solidFill>
                    <a:schemeClr val="bg1"/>
                  </a:solidFill>
                </a:rPr>
                <a:t>. In </a:t>
              </a:r>
              <a:r>
                <a:rPr lang="en-US" sz="1400" dirty="0" err="1">
                  <a:solidFill>
                    <a:schemeClr val="bg1"/>
                  </a:solidFill>
                </a:rPr>
                <a:t>euismod</a:t>
              </a:r>
              <a:r>
                <a:rPr lang="en-US" sz="1400" dirty="0">
                  <a:solidFill>
                    <a:schemeClr val="bg1"/>
                  </a:solidFill>
                </a:rPr>
                <a:t> </a:t>
              </a:r>
              <a:r>
                <a:rPr lang="en-US" sz="1400" dirty="0" err="1">
                  <a:solidFill>
                    <a:schemeClr val="bg1"/>
                  </a:solidFill>
                </a:rPr>
                <a:t>pulvinar</a:t>
              </a:r>
              <a:r>
                <a:rPr lang="en-US" sz="1400" dirty="0">
                  <a:solidFill>
                    <a:schemeClr val="bg1"/>
                  </a:solidFill>
                </a:rPr>
                <a:t> </a:t>
              </a:r>
              <a:r>
                <a:rPr lang="en-US" sz="1400" dirty="0" err="1">
                  <a:solidFill>
                    <a:schemeClr val="bg1"/>
                  </a:solidFill>
                </a:rPr>
                <a:t>fringilla</a:t>
              </a:r>
              <a:r>
                <a:rPr lang="en-US" sz="1400" dirty="0">
                  <a:solidFill>
                    <a:schemeClr val="bg1"/>
                  </a:solidFill>
                </a:rPr>
                <a:t>. </a:t>
              </a:r>
              <a:r>
                <a:rPr lang="en-US" sz="1400" dirty="0" err="1">
                  <a:solidFill>
                    <a:schemeClr val="bg1"/>
                  </a:solidFill>
                </a:rPr>
                <a:t>Phasellus</a:t>
              </a:r>
              <a:r>
                <a:rPr lang="en-US" sz="1400" dirty="0">
                  <a:solidFill>
                    <a:schemeClr val="bg1"/>
                  </a:solidFill>
                </a:rPr>
                <a:t> </a:t>
              </a:r>
              <a:r>
                <a:rPr lang="en-US" sz="1400" dirty="0" err="1">
                  <a:solidFill>
                    <a:schemeClr val="bg1"/>
                  </a:solidFill>
                </a:rPr>
                <a:t>porta</a:t>
              </a:r>
              <a:r>
                <a:rPr lang="en-US" sz="1400" dirty="0">
                  <a:solidFill>
                    <a:schemeClr val="bg1"/>
                  </a:solidFill>
                </a:rPr>
                <a:t> </a:t>
              </a:r>
              <a:r>
                <a:rPr lang="en-US" sz="1400" dirty="0" err="1">
                  <a:solidFill>
                    <a:schemeClr val="bg1"/>
                  </a:solidFill>
                </a:rPr>
                <a:t>egestas</a:t>
              </a:r>
              <a:r>
                <a:rPr lang="en-US" sz="1400" dirty="0">
                  <a:solidFill>
                    <a:schemeClr val="bg1"/>
                  </a:solidFill>
                </a:rPr>
                <a:t> </a:t>
              </a:r>
              <a:r>
                <a:rPr lang="en-US" sz="1400" dirty="0" err="1">
                  <a:solidFill>
                    <a:schemeClr val="bg1"/>
                  </a:solidFill>
                </a:rPr>
                <a:t>enim</a:t>
              </a:r>
              <a:r>
                <a:rPr lang="en-US" sz="1400" dirty="0">
                  <a:solidFill>
                    <a:schemeClr val="bg1"/>
                  </a:solidFill>
                </a:rPr>
                <a:t>, a </a:t>
              </a:r>
              <a:r>
                <a:rPr lang="en-US" sz="1400" dirty="0" err="1">
                  <a:solidFill>
                    <a:schemeClr val="bg1"/>
                  </a:solidFill>
                </a:rPr>
                <a:t>adipiscing</a:t>
              </a:r>
              <a:r>
                <a:rPr lang="en-US" sz="1400" dirty="0">
                  <a:solidFill>
                    <a:schemeClr val="bg1"/>
                  </a:solidFill>
                </a:rPr>
                <a:t> lacus </a:t>
              </a:r>
              <a:r>
                <a:rPr lang="en-US" sz="1400" dirty="0" err="1">
                  <a:solidFill>
                    <a:schemeClr val="bg1"/>
                  </a:solidFill>
                </a:rPr>
                <a:t>sodales</a:t>
              </a:r>
              <a:r>
                <a:rPr lang="en-US" sz="1400" dirty="0">
                  <a:solidFill>
                    <a:schemeClr val="bg1"/>
                  </a:solidFill>
                </a:rPr>
                <a:t> vel. </a:t>
              </a:r>
            </a:p>
          </p:txBody>
        </p:sp>
        <p:sp>
          <p:nvSpPr>
            <p:cNvPr id="11" name="Rectangle 10"/>
            <p:cNvSpPr/>
            <p:nvPr/>
          </p:nvSpPr>
          <p:spPr>
            <a:xfrm>
              <a:off x="4876800" y="1905000"/>
              <a:ext cx="914400" cy="1219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876800" y="228600"/>
              <a:ext cx="914400" cy="1219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4876800" y="4419600"/>
              <a:ext cx="914400" cy="12192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5791200" y="1828800"/>
              <a:ext cx="3200400" cy="1384995"/>
            </a:xfrm>
            <a:prstGeom prst="rect">
              <a:avLst/>
            </a:prstGeom>
            <a:noFill/>
          </p:spPr>
          <p:txBody>
            <a:bodyPr wrap="square" rtlCol="0">
              <a:spAutoFit/>
            </a:bodyPr>
            <a:lstStyle/>
            <a:p>
              <a:r>
                <a:rPr lang="en-US" sz="1400" dirty="0" smtClean="0">
                  <a:solidFill>
                    <a:schemeClr val="bg1"/>
                  </a:solidFill>
                </a:rPr>
                <a:t>Integer </a:t>
              </a:r>
              <a:r>
                <a:rPr lang="en-US" sz="1400" dirty="0" err="1" smtClean="0">
                  <a:solidFill>
                    <a:schemeClr val="bg1"/>
                  </a:solidFill>
                </a:rPr>
                <a:t>odio</a:t>
              </a:r>
              <a:r>
                <a:rPr lang="en-US" sz="1400" dirty="0" smtClean="0">
                  <a:solidFill>
                    <a:schemeClr val="bg1"/>
                  </a:solidFill>
                </a:rPr>
                <a:t> ligula, </a:t>
              </a:r>
              <a:r>
                <a:rPr lang="en-US" sz="1400" dirty="0" err="1" smtClean="0">
                  <a:solidFill>
                    <a:schemeClr val="bg1"/>
                  </a:solidFill>
                </a:rPr>
                <a:t>vehicula</a:t>
              </a:r>
              <a:r>
                <a:rPr lang="en-US" sz="1400" dirty="0" smtClean="0">
                  <a:solidFill>
                    <a:schemeClr val="bg1"/>
                  </a:solidFill>
                </a:rPr>
                <a:t> in </a:t>
              </a:r>
              <a:r>
                <a:rPr lang="en-US" sz="1400" dirty="0" err="1" smtClean="0">
                  <a:solidFill>
                    <a:schemeClr val="bg1"/>
                  </a:solidFill>
                </a:rPr>
                <a:t>scelerisque</a:t>
              </a:r>
              <a:r>
                <a:rPr lang="en-US" sz="1400" dirty="0" smtClean="0">
                  <a:solidFill>
                    <a:schemeClr val="bg1"/>
                  </a:solidFill>
                </a:rPr>
                <a:t> in, </a:t>
              </a:r>
              <a:r>
                <a:rPr lang="en-US" sz="1400" dirty="0" err="1" smtClean="0">
                  <a:solidFill>
                    <a:schemeClr val="bg1"/>
                  </a:solidFill>
                </a:rPr>
                <a:t>facilisis</a:t>
              </a:r>
              <a:r>
                <a:rPr lang="en-US" sz="1400" dirty="0" smtClean="0">
                  <a:solidFill>
                    <a:schemeClr val="bg1"/>
                  </a:solidFill>
                </a:rPr>
                <a:t> ac </a:t>
              </a:r>
              <a:r>
                <a:rPr lang="en-US" sz="1400" dirty="0" err="1" smtClean="0">
                  <a:solidFill>
                    <a:schemeClr val="bg1"/>
                  </a:solidFill>
                </a:rPr>
                <a:t>nibh</a:t>
              </a:r>
              <a:r>
                <a:rPr lang="en-US" sz="1400" dirty="0" smtClean="0">
                  <a:solidFill>
                    <a:schemeClr val="bg1"/>
                  </a:solidFill>
                </a:rPr>
                <a:t>. </a:t>
              </a:r>
              <a:r>
                <a:rPr lang="en-US" sz="1400" dirty="0" err="1" smtClean="0">
                  <a:solidFill>
                    <a:schemeClr val="bg1"/>
                  </a:solidFill>
                </a:rPr>
                <a:t>Praesent</a:t>
              </a:r>
              <a:r>
                <a:rPr lang="en-US" sz="1400" dirty="0" smtClean="0">
                  <a:solidFill>
                    <a:schemeClr val="bg1"/>
                  </a:solidFill>
                </a:rPr>
                <a:t> a </a:t>
              </a:r>
              <a:r>
                <a:rPr lang="en-US" sz="1400" dirty="0" err="1" smtClean="0">
                  <a:solidFill>
                    <a:schemeClr val="bg1"/>
                  </a:solidFill>
                </a:rPr>
                <a:t>eros</a:t>
              </a:r>
              <a:r>
                <a:rPr lang="en-US" sz="1400" dirty="0" smtClean="0">
                  <a:solidFill>
                    <a:schemeClr val="bg1"/>
                  </a:solidFill>
                </a:rPr>
                <a:t> dui, </a:t>
              </a:r>
              <a:r>
                <a:rPr lang="en-US" sz="1400" dirty="0" err="1" smtClean="0">
                  <a:solidFill>
                    <a:schemeClr val="bg1"/>
                  </a:solidFill>
                </a:rPr>
                <a:t>molestie</a:t>
              </a:r>
              <a:r>
                <a:rPr lang="en-US" sz="1400" dirty="0" smtClean="0">
                  <a:solidFill>
                    <a:schemeClr val="bg1"/>
                  </a:solidFill>
                </a:rPr>
                <a:t> </a:t>
              </a:r>
              <a:r>
                <a:rPr lang="en-US" sz="1400" dirty="0" err="1" smtClean="0">
                  <a:solidFill>
                    <a:schemeClr val="bg1"/>
                  </a:solidFill>
                </a:rPr>
                <a:t>feugiat</a:t>
              </a:r>
              <a:r>
                <a:rPr lang="en-US" sz="1400" dirty="0" smtClean="0">
                  <a:solidFill>
                    <a:schemeClr val="bg1"/>
                  </a:solidFill>
                </a:rPr>
                <a:t> </a:t>
              </a:r>
              <a:r>
                <a:rPr lang="en-US" sz="1400" dirty="0" err="1" smtClean="0">
                  <a:solidFill>
                    <a:schemeClr val="bg1"/>
                  </a:solidFill>
                </a:rPr>
                <a:t>ipsum</a:t>
              </a:r>
              <a:r>
                <a:rPr lang="en-US" sz="1400" dirty="0" smtClean="0">
                  <a:solidFill>
                    <a:schemeClr val="bg1"/>
                  </a:solidFill>
                </a:rPr>
                <a:t>. Nam </a:t>
              </a:r>
              <a:r>
                <a:rPr lang="en-US" sz="1400" dirty="0" err="1" smtClean="0">
                  <a:solidFill>
                    <a:schemeClr val="bg1"/>
                  </a:solidFill>
                </a:rPr>
                <a:t>neque</a:t>
              </a:r>
              <a:r>
                <a:rPr lang="en-US" sz="1400" dirty="0" smtClean="0">
                  <a:solidFill>
                    <a:schemeClr val="bg1"/>
                  </a:solidFill>
                </a:rPr>
                <a:t> </a:t>
              </a:r>
              <a:r>
                <a:rPr lang="en-US" sz="1400" dirty="0" err="1" smtClean="0">
                  <a:solidFill>
                    <a:schemeClr val="bg1"/>
                  </a:solidFill>
                </a:rPr>
                <a:t>tellus</a:t>
              </a:r>
              <a:r>
                <a:rPr lang="en-US" sz="1400" dirty="0" smtClean="0">
                  <a:solidFill>
                    <a:schemeClr val="bg1"/>
                  </a:solidFill>
                </a:rPr>
                <a:t>, </a:t>
              </a:r>
              <a:r>
                <a:rPr lang="en-US" sz="1400" dirty="0" err="1" smtClean="0">
                  <a:solidFill>
                    <a:schemeClr val="bg1"/>
                  </a:solidFill>
                </a:rPr>
                <a:t>interdum</a:t>
              </a:r>
              <a:r>
                <a:rPr lang="en-US" sz="1400" dirty="0" smtClean="0">
                  <a:solidFill>
                    <a:schemeClr val="bg1"/>
                  </a:solidFill>
                </a:rPr>
                <a:t> </a:t>
              </a:r>
              <a:r>
                <a:rPr lang="en-US" sz="1400" dirty="0" err="1" smtClean="0">
                  <a:solidFill>
                    <a:schemeClr val="bg1"/>
                  </a:solidFill>
                </a:rPr>
                <a:t>gravida</a:t>
              </a:r>
              <a:r>
                <a:rPr lang="en-US" sz="1400" dirty="0" smtClean="0">
                  <a:solidFill>
                    <a:schemeClr val="bg1"/>
                  </a:solidFill>
                </a:rPr>
                <a:t> </a:t>
              </a:r>
              <a:r>
                <a:rPr lang="en-US" sz="1400" dirty="0" err="1" smtClean="0">
                  <a:solidFill>
                    <a:schemeClr val="bg1"/>
                  </a:solidFill>
                </a:rPr>
                <a:t>feugiat</a:t>
              </a:r>
              <a:r>
                <a:rPr lang="en-US" sz="1400" dirty="0" smtClean="0">
                  <a:solidFill>
                    <a:schemeClr val="bg1"/>
                  </a:solidFill>
                </a:rPr>
                <a:t> at, </a:t>
              </a:r>
              <a:r>
                <a:rPr lang="en-US" sz="1400" dirty="0" err="1" smtClean="0">
                  <a:solidFill>
                    <a:schemeClr val="bg1"/>
                  </a:solidFill>
                </a:rPr>
                <a:t>facilisis</a:t>
              </a:r>
              <a:r>
                <a:rPr lang="en-US" sz="1400" dirty="0" smtClean="0">
                  <a:solidFill>
                    <a:schemeClr val="bg1"/>
                  </a:solidFill>
                </a:rPr>
                <a:t> </a:t>
              </a:r>
              <a:r>
                <a:rPr lang="en-US" sz="1400" dirty="0" err="1" smtClean="0">
                  <a:solidFill>
                    <a:schemeClr val="bg1"/>
                  </a:solidFill>
                </a:rPr>
                <a:t>eu</a:t>
              </a:r>
              <a:r>
                <a:rPr lang="en-US" sz="1400" dirty="0" smtClean="0">
                  <a:solidFill>
                    <a:schemeClr val="bg1"/>
                  </a:solidFill>
                </a:rPr>
                <a:t> </a:t>
              </a:r>
              <a:r>
                <a:rPr lang="en-US" sz="1400" dirty="0" err="1" smtClean="0">
                  <a:solidFill>
                    <a:schemeClr val="bg1"/>
                  </a:solidFill>
                </a:rPr>
                <a:t>lectus</a:t>
              </a:r>
              <a:endParaRPr lang="en-US" sz="1400" dirty="0">
                <a:solidFill>
                  <a:schemeClr val="bg1"/>
                </a:solidFill>
              </a:endParaRPr>
            </a:p>
          </p:txBody>
        </p:sp>
        <p:sp>
          <p:nvSpPr>
            <p:cNvPr id="16" name="TextBox 15"/>
            <p:cNvSpPr txBox="1"/>
            <p:nvPr/>
          </p:nvSpPr>
          <p:spPr>
            <a:xfrm>
              <a:off x="5791200" y="4343400"/>
              <a:ext cx="3200400" cy="1600438"/>
            </a:xfrm>
            <a:prstGeom prst="rect">
              <a:avLst/>
            </a:prstGeom>
            <a:noFill/>
          </p:spPr>
          <p:txBody>
            <a:bodyPr wrap="square" rtlCol="0">
              <a:spAutoFit/>
            </a:bodyPr>
            <a:lstStyle/>
            <a:p>
              <a:r>
                <a:rPr lang="en-US" sz="1400" dirty="0" smtClean="0">
                  <a:solidFill>
                    <a:schemeClr val="bg1"/>
                  </a:solidFill>
                </a:rPr>
                <a:t>Maecenas </a:t>
              </a:r>
              <a:r>
                <a:rPr lang="en-US" sz="1400" dirty="0" err="1" smtClean="0">
                  <a:solidFill>
                    <a:schemeClr val="bg1"/>
                  </a:solidFill>
                </a:rPr>
                <a:t>pellentesque</a:t>
              </a:r>
              <a:r>
                <a:rPr lang="en-US" sz="1400" dirty="0" smtClean="0">
                  <a:solidFill>
                    <a:schemeClr val="bg1"/>
                  </a:solidFill>
                </a:rPr>
                <a:t>, ligula </a:t>
              </a:r>
              <a:r>
                <a:rPr lang="en-US" sz="1400" dirty="0" err="1" smtClean="0">
                  <a:solidFill>
                    <a:schemeClr val="bg1"/>
                  </a:solidFill>
                </a:rPr>
                <a:t>eu</a:t>
              </a:r>
              <a:r>
                <a:rPr lang="en-US" sz="1400" dirty="0" smtClean="0">
                  <a:solidFill>
                    <a:schemeClr val="bg1"/>
                  </a:solidFill>
                </a:rPr>
                <a:t> </a:t>
              </a:r>
              <a:r>
                <a:rPr lang="en-US" sz="1400" dirty="0" err="1" smtClean="0">
                  <a:solidFill>
                    <a:schemeClr val="bg1"/>
                  </a:solidFill>
                </a:rPr>
                <a:t>ultricies</a:t>
              </a:r>
              <a:r>
                <a:rPr lang="en-US" sz="1400" dirty="0" smtClean="0">
                  <a:solidFill>
                    <a:schemeClr val="bg1"/>
                  </a:solidFill>
                </a:rPr>
                <a:t> </a:t>
              </a:r>
              <a:r>
                <a:rPr lang="en-US" sz="1400" dirty="0" err="1" smtClean="0">
                  <a:solidFill>
                    <a:schemeClr val="bg1"/>
                  </a:solidFill>
                </a:rPr>
                <a:t>luctus</a:t>
              </a:r>
              <a:r>
                <a:rPr lang="en-US" sz="1400" dirty="0" smtClean="0">
                  <a:solidFill>
                    <a:schemeClr val="bg1"/>
                  </a:solidFill>
                </a:rPr>
                <a:t>, magna </a:t>
              </a:r>
              <a:r>
                <a:rPr lang="en-US" sz="1400" dirty="0" err="1" smtClean="0">
                  <a:solidFill>
                    <a:schemeClr val="bg1"/>
                  </a:solidFill>
                </a:rPr>
                <a:t>elit</a:t>
              </a:r>
              <a:r>
                <a:rPr lang="en-US" sz="1400" dirty="0" smtClean="0">
                  <a:solidFill>
                    <a:schemeClr val="bg1"/>
                  </a:solidFill>
                </a:rPr>
                <a:t> </a:t>
              </a:r>
              <a:r>
                <a:rPr lang="en-US" sz="1400" dirty="0" err="1" smtClean="0">
                  <a:solidFill>
                    <a:schemeClr val="bg1"/>
                  </a:solidFill>
                </a:rPr>
                <a:t>pretium</a:t>
              </a:r>
              <a:r>
                <a:rPr lang="en-US" sz="1400" dirty="0" smtClean="0">
                  <a:solidFill>
                    <a:schemeClr val="bg1"/>
                  </a:solidFill>
                </a:rPr>
                <a:t> </a:t>
              </a:r>
              <a:r>
                <a:rPr lang="en-US" sz="1400" dirty="0" err="1" smtClean="0">
                  <a:solidFill>
                    <a:schemeClr val="bg1"/>
                  </a:solidFill>
                </a:rPr>
                <a:t>augue</a:t>
              </a:r>
              <a:r>
                <a:rPr lang="en-US" sz="1400" dirty="0" smtClean="0">
                  <a:solidFill>
                    <a:schemeClr val="bg1"/>
                  </a:solidFill>
                </a:rPr>
                <a:t>, </a:t>
              </a:r>
              <a:r>
                <a:rPr lang="en-US" sz="1400" dirty="0" err="1" smtClean="0">
                  <a:solidFill>
                    <a:schemeClr val="bg1"/>
                  </a:solidFill>
                </a:rPr>
                <a:t>ut</a:t>
              </a:r>
              <a:r>
                <a:rPr lang="en-US" sz="1400" dirty="0" smtClean="0">
                  <a:solidFill>
                    <a:schemeClr val="bg1"/>
                  </a:solidFill>
                </a:rPr>
                <a:t> </a:t>
              </a:r>
              <a:r>
                <a:rPr lang="en-US" sz="1400" dirty="0" err="1" smtClean="0">
                  <a:solidFill>
                    <a:schemeClr val="bg1"/>
                  </a:solidFill>
                </a:rPr>
                <a:t>placerat</a:t>
              </a:r>
              <a:r>
                <a:rPr lang="en-US" sz="1400" dirty="0" smtClean="0">
                  <a:solidFill>
                    <a:schemeClr val="bg1"/>
                  </a:solidFill>
                </a:rPr>
                <a:t> </a:t>
              </a:r>
              <a:r>
                <a:rPr lang="en-US" sz="1400" dirty="0" err="1" smtClean="0">
                  <a:solidFill>
                    <a:schemeClr val="bg1"/>
                  </a:solidFill>
                </a:rPr>
                <a:t>erat</a:t>
              </a:r>
              <a:r>
                <a:rPr lang="en-US" sz="1400" dirty="0" smtClean="0">
                  <a:solidFill>
                    <a:schemeClr val="bg1"/>
                  </a:solidFill>
                </a:rPr>
                <a:t> </a:t>
              </a:r>
              <a:r>
                <a:rPr lang="en-US" sz="1400" dirty="0" err="1" smtClean="0">
                  <a:solidFill>
                    <a:schemeClr val="bg1"/>
                  </a:solidFill>
                </a:rPr>
                <a:t>tortor</a:t>
              </a:r>
              <a:r>
                <a:rPr lang="en-US" sz="1400" dirty="0" smtClean="0">
                  <a:solidFill>
                    <a:schemeClr val="bg1"/>
                  </a:solidFill>
                </a:rPr>
                <a:t> in nisi. </a:t>
              </a:r>
              <a:r>
                <a:rPr lang="en-US" sz="1400" dirty="0" err="1" smtClean="0">
                  <a:solidFill>
                    <a:schemeClr val="bg1"/>
                  </a:solidFill>
                </a:rPr>
                <a:t>Phasellus</a:t>
              </a:r>
              <a:r>
                <a:rPr lang="en-US" sz="1400" dirty="0" smtClean="0">
                  <a:solidFill>
                    <a:schemeClr val="bg1"/>
                  </a:solidFill>
                </a:rPr>
                <a:t> </a:t>
              </a:r>
              <a:r>
                <a:rPr lang="en-US" sz="1400" dirty="0" err="1" smtClean="0">
                  <a:solidFill>
                    <a:schemeClr val="bg1"/>
                  </a:solidFill>
                </a:rPr>
                <a:t>sollicitudin</a:t>
              </a:r>
              <a:r>
                <a:rPr lang="en-US" sz="1400" dirty="0" smtClean="0">
                  <a:solidFill>
                    <a:schemeClr val="bg1"/>
                  </a:solidFill>
                </a:rPr>
                <a:t> </a:t>
              </a:r>
              <a:r>
                <a:rPr lang="en-US" sz="1400" dirty="0" err="1" smtClean="0">
                  <a:solidFill>
                    <a:schemeClr val="bg1"/>
                  </a:solidFill>
                </a:rPr>
                <a:t>neque</a:t>
              </a:r>
              <a:r>
                <a:rPr lang="en-US" sz="1400" dirty="0" smtClean="0">
                  <a:solidFill>
                    <a:schemeClr val="bg1"/>
                  </a:solidFill>
                </a:rPr>
                <a:t> ac </a:t>
              </a:r>
              <a:r>
                <a:rPr lang="en-US" sz="1400" dirty="0" err="1" smtClean="0">
                  <a:solidFill>
                    <a:schemeClr val="bg1"/>
                  </a:solidFill>
                </a:rPr>
                <a:t>felis</a:t>
              </a:r>
              <a:r>
                <a:rPr lang="en-US" sz="1400" dirty="0" smtClean="0">
                  <a:solidFill>
                    <a:schemeClr val="bg1"/>
                  </a:solidFill>
                </a:rPr>
                <a:t> </a:t>
              </a:r>
              <a:r>
                <a:rPr lang="en-US" sz="1400" dirty="0" err="1" smtClean="0">
                  <a:solidFill>
                    <a:schemeClr val="bg1"/>
                  </a:solidFill>
                </a:rPr>
                <a:t>vulputate</a:t>
              </a:r>
              <a:r>
                <a:rPr lang="en-US" sz="1400" dirty="0" smtClean="0">
                  <a:solidFill>
                    <a:schemeClr val="bg1"/>
                  </a:solidFill>
                </a:rPr>
                <a:t> </a:t>
              </a:r>
              <a:r>
                <a:rPr lang="en-US" sz="1400" dirty="0" err="1" smtClean="0">
                  <a:solidFill>
                    <a:schemeClr val="bg1"/>
                  </a:solidFill>
                </a:rPr>
                <a:t>vestibulum</a:t>
              </a:r>
              <a:r>
                <a:rPr lang="en-US" sz="1400" dirty="0" smtClean="0">
                  <a:solidFill>
                    <a:schemeClr val="bg1"/>
                  </a:solidFill>
                </a:rPr>
                <a:t> </a:t>
              </a:r>
              <a:r>
                <a:rPr lang="en-US" sz="1400" dirty="0" err="1" smtClean="0">
                  <a:solidFill>
                    <a:schemeClr val="bg1"/>
                  </a:solidFill>
                </a:rPr>
                <a:t>vel</a:t>
              </a:r>
              <a:r>
                <a:rPr lang="en-US" sz="1400" dirty="0" smtClean="0">
                  <a:solidFill>
                    <a:schemeClr val="bg1"/>
                  </a:solidFill>
                </a:rPr>
                <a:t> at sem. </a:t>
              </a:r>
              <a:r>
                <a:rPr lang="en-US" sz="1400" dirty="0" err="1" smtClean="0">
                  <a:solidFill>
                    <a:schemeClr val="bg1"/>
                  </a:solidFill>
                </a:rPr>
                <a:t>Morbi</a:t>
              </a:r>
              <a:r>
                <a:rPr lang="en-US" sz="1400" dirty="0" smtClean="0">
                  <a:solidFill>
                    <a:schemeClr val="bg1"/>
                  </a:solidFill>
                </a:rPr>
                <a:t> </a:t>
              </a:r>
              <a:r>
                <a:rPr lang="en-US" sz="1400" dirty="0" err="1" smtClean="0">
                  <a:solidFill>
                    <a:schemeClr val="bg1"/>
                  </a:solidFill>
                </a:rPr>
                <a:t>adipiscing</a:t>
              </a:r>
              <a:r>
                <a:rPr lang="en-US" sz="1400" dirty="0" smtClean="0">
                  <a:solidFill>
                    <a:schemeClr val="bg1"/>
                  </a:solidFill>
                </a:rPr>
                <a:t> </a:t>
              </a:r>
              <a:r>
                <a:rPr lang="en-US" sz="1400" dirty="0" err="1" smtClean="0">
                  <a:solidFill>
                    <a:schemeClr val="bg1"/>
                  </a:solidFill>
                </a:rPr>
                <a:t>vestibulum</a:t>
              </a:r>
              <a:r>
                <a:rPr lang="en-US" sz="1400" dirty="0" smtClean="0">
                  <a:solidFill>
                    <a:schemeClr val="bg1"/>
                  </a:solidFill>
                </a:rPr>
                <a:t> lacus, </a:t>
              </a:r>
              <a:r>
                <a:rPr lang="en-US" sz="1400" dirty="0" err="1" smtClean="0">
                  <a:solidFill>
                    <a:schemeClr val="bg1"/>
                  </a:solidFill>
                </a:rPr>
                <a:t>eu</a:t>
              </a:r>
              <a:r>
                <a:rPr lang="en-US" sz="1400" dirty="0" smtClean="0">
                  <a:solidFill>
                    <a:schemeClr val="bg1"/>
                  </a:solidFill>
                </a:rPr>
                <a:t> dictum </a:t>
              </a:r>
              <a:r>
                <a:rPr lang="en-US" sz="1400" dirty="0" err="1" smtClean="0">
                  <a:solidFill>
                    <a:schemeClr val="bg1"/>
                  </a:solidFill>
                </a:rPr>
                <a:t>nulla</a:t>
              </a:r>
              <a:r>
                <a:rPr lang="en-US" sz="1400" dirty="0" smtClean="0">
                  <a:solidFill>
                    <a:schemeClr val="bg1"/>
                  </a:solidFill>
                </a:rPr>
                <a:t> </a:t>
              </a:r>
              <a:r>
                <a:rPr lang="en-US" sz="1400" dirty="0" err="1" smtClean="0">
                  <a:solidFill>
                    <a:schemeClr val="bg1"/>
                  </a:solidFill>
                </a:rPr>
                <a:t>laoreet</a:t>
              </a:r>
              <a:r>
                <a:rPr lang="en-US" sz="1400" dirty="0" smtClean="0">
                  <a:solidFill>
                    <a:schemeClr val="bg1"/>
                  </a:solidFill>
                </a:rPr>
                <a:t> et. </a:t>
              </a:r>
              <a:endParaRPr lang="en-US" sz="1400" dirty="0">
                <a:solidFill>
                  <a:schemeClr val="bg1"/>
                </a:solidFill>
              </a:endParaRPr>
            </a:p>
          </p:txBody>
        </p:sp>
      </p:grpSp>
    </p:spTree>
    <p:extLst>
      <p:ext uri="{BB962C8B-B14F-4D97-AF65-F5344CB8AC3E}">
        <p14:creationId xmlns:p14="http://schemas.microsoft.com/office/powerpoint/2010/main" val="1762407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a:bodyPr>
          <a:lstStyle/>
          <a:p>
            <a:r>
              <a:rPr lang="en-US" sz="6000" b="1" dirty="0" smtClean="0">
                <a:solidFill>
                  <a:schemeClr val="accent5"/>
                </a:solidFill>
              </a:rPr>
              <a:t>Whitespace</a:t>
            </a:r>
            <a:endParaRPr lang="en-US" sz="6000" b="1" dirty="0">
              <a:solidFill>
                <a:schemeClr val="accent5"/>
              </a:solidFill>
            </a:endParaRPr>
          </a:p>
        </p:txBody>
      </p:sp>
    </p:spTree>
    <p:extLst>
      <p:ext uri="{BB962C8B-B14F-4D97-AF65-F5344CB8AC3E}">
        <p14:creationId xmlns:p14="http://schemas.microsoft.com/office/powerpoint/2010/main" val="33666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psf\Home\Downloads\MP900423762.JPG"/>
          <p:cNvPicPr>
            <a:picLocks noChangeAspect="1" noChangeArrowheads="1"/>
          </p:cNvPicPr>
          <p:nvPr/>
        </p:nvPicPr>
        <p:blipFill rotWithShape="1">
          <a:blip r:embed="rId3">
            <a:extLst>
              <a:ext uri="{28A0092B-C50C-407E-A947-70E740481C1C}">
                <a14:useLocalDpi xmlns:a14="http://schemas.microsoft.com/office/drawing/2010/main" val="0"/>
              </a:ext>
            </a:extLst>
          </a:blip>
          <a:srcRect t="33794" b="42000"/>
          <a:stretch/>
        </p:blipFill>
        <p:spPr bwMode="auto">
          <a:xfrm>
            <a:off x="0" y="0"/>
            <a:ext cx="9144000" cy="22352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Cramped"/>
          <p:cNvGrpSpPr/>
          <p:nvPr/>
        </p:nvGrpSpPr>
        <p:grpSpPr>
          <a:xfrm>
            <a:off x="51816" y="2032337"/>
            <a:ext cx="9059527" cy="4901863"/>
            <a:chOff x="51816" y="2032337"/>
            <a:chExt cx="9059527" cy="4901863"/>
          </a:xfrm>
        </p:grpSpPr>
        <p:pic>
          <p:nvPicPr>
            <p:cNvPr id="9220" name="Picture 4" descr="\\psf\Home\Downloads\MP90040217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 y="2743200"/>
              <a:ext cx="2081784" cy="3121152"/>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descr="\\psf\Home\Downloads\MP900182294.JPG"/>
            <p:cNvPicPr>
              <a:picLocks noChangeAspect="1" noChangeArrowheads="1"/>
            </p:cNvPicPr>
            <p:nvPr/>
          </p:nvPicPr>
          <p:blipFill rotWithShape="1">
            <a:blip r:embed="rId5">
              <a:extLst>
                <a:ext uri="{28A0092B-C50C-407E-A947-70E740481C1C}">
                  <a14:useLocalDpi xmlns:a14="http://schemas.microsoft.com/office/drawing/2010/main" val="0"/>
                </a:ext>
              </a:extLst>
            </a:blip>
            <a:srcRect t="10417" b="4250"/>
            <a:stretch/>
          </p:blipFill>
          <p:spPr bwMode="auto">
            <a:xfrm>
              <a:off x="6800959" y="2743200"/>
              <a:ext cx="2310384" cy="31211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114441" y="2748439"/>
              <a:ext cx="4743559" cy="4185761"/>
            </a:xfrm>
            <a:prstGeom prst="rect">
              <a:avLst/>
            </a:prstGeom>
          </p:spPr>
          <p:txBody>
            <a:bodyPr wrap="square">
              <a:spAutoFit/>
            </a:bodyPr>
            <a:lstStyle/>
            <a:p>
              <a:pPr algn="just"/>
              <a:r>
                <a:rPr lang="en-US" sz="1400" dirty="0"/>
                <a:t>Lorem </a:t>
              </a:r>
              <a:r>
                <a:rPr lang="en-US" sz="1400" dirty="0" err="1"/>
                <a:t>ipsum</a:t>
              </a:r>
              <a:r>
                <a:rPr lang="en-US" sz="1400" dirty="0"/>
                <a:t>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a:t>
              </a:r>
              <a:r>
                <a:rPr lang="en-US" sz="1400" dirty="0" err="1"/>
                <a:t>Etiam</a:t>
              </a:r>
              <a:r>
                <a:rPr lang="en-US" sz="1400" dirty="0"/>
                <a:t> et </a:t>
              </a:r>
              <a:r>
                <a:rPr lang="en-US" sz="1400" dirty="0" err="1"/>
                <a:t>est</a:t>
              </a:r>
              <a:r>
                <a:rPr lang="en-US" sz="1400" dirty="0"/>
                <a:t> </a:t>
              </a:r>
              <a:r>
                <a:rPr lang="en-US" sz="1400" dirty="0" err="1"/>
                <a:t>nulla</a:t>
              </a:r>
              <a:r>
                <a:rPr lang="en-US" sz="1400" dirty="0"/>
                <a:t>. </a:t>
              </a:r>
              <a:r>
                <a:rPr lang="en-US" sz="1400" dirty="0" err="1"/>
                <a:t>Cras</a:t>
              </a:r>
              <a:r>
                <a:rPr lang="en-US" sz="1400" dirty="0"/>
                <a:t> </a:t>
              </a:r>
              <a:r>
                <a:rPr lang="en-US" sz="1400" dirty="0" err="1"/>
                <a:t>eu</a:t>
              </a:r>
              <a:r>
                <a:rPr lang="en-US" sz="1400" dirty="0"/>
                <a:t> </a:t>
              </a:r>
              <a:r>
                <a:rPr lang="en-US" sz="1400" dirty="0" err="1"/>
                <a:t>ipsum</a:t>
              </a:r>
              <a:r>
                <a:rPr lang="en-US" sz="1400" dirty="0"/>
                <a:t> </a:t>
              </a:r>
              <a:r>
                <a:rPr lang="en-US" sz="1400" dirty="0" err="1"/>
                <a:t>metus</a:t>
              </a:r>
              <a:r>
                <a:rPr lang="en-US" sz="1400" dirty="0"/>
                <a:t>. In </a:t>
              </a:r>
              <a:r>
                <a:rPr lang="en-US" sz="1400" dirty="0" err="1"/>
                <a:t>euismod</a:t>
              </a:r>
              <a:r>
                <a:rPr lang="en-US" sz="1400" dirty="0"/>
                <a:t> </a:t>
              </a:r>
              <a:r>
                <a:rPr lang="en-US" sz="1400" dirty="0" err="1"/>
                <a:t>pulvinar</a:t>
              </a:r>
              <a:r>
                <a:rPr lang="en-US" sz="1400" dirty="0"/>
                <a:t> </a:t>
              </a:r>
              <a:r>
                <a:rPr lang="en-US" sz="1400" dirty="0" err="1"/>
                <a:t>fringilla</a:t>
              </a:r>
              <a:r>
                <a:rPr lang="en-US" sz="1400" dirty="0"/>
                <a:t>. </a:t>
              </a:r>
              <a:r>
                <a:rPr lang="en-US" sz="1400" dirty="0" err="1"/>
                <a:t>Phasellus</a:t>
              </a:r>
              <a:r>
                <a:rPr lang="en-US" sz="1400" dirty="0"/>
                <a:t> </a:t>
              </a:r>
              <a:r>
                <a:rPr lang="en-US" sz="1400" dirty="0" err="1"/>
                <a:t>porta</a:t>
              </a:r>
              <a:r>
                <a:rPr lang="en-US" sz="1400" dirty="0"/>
                <a:t> </a:t>
              </a:r>
              <a:r>
                <a:rPr lang="en-US" sz="1400" dirty="0" err="1"/>
                <a:t>egestas</a:t>
              </a:r>
              <a:r>
                <a:rPr lang="en-US" sz="1400" dirty="0"/>
                <a:t> </a:t>
              </a:r>
              <a:r>
                <a:rPr lang="en-US" sz="1400" dirty="0" err="1"/>
                <a:t>enim</a:t>
              </a:r>
              <a:r>
                <a:rPr lang="en-US" sz="1400" dirty="0"/>
                <a:t>, a </a:t>
              </a:r>
              <a:r>
                <a:rPr lang="en-US" sz="1400" dirty="0" err="1"/>
                <a:t>adipiscing</a:t>
              </a:r>
              <a:r>
                <a:rPr lang="en-US" sz="1400" dirty="0"/>
                <a:t> lacus </a:t>
              </a:r>
              <a:r>
                <a:rPr lang="en-US" sz="1400" dirty="0" err="1"/>
                <a:t>sodales</a:t>
              </a:r>
              <a:r>
                <a:rPr lang="en-US" sz="1400" dirty="0"/>
                <a:t> vel. Integer </a:t>
              </a:r>
              <a:r>
                <a:rPr lang="en-US" sz="1400" dirty="0" err="1"/>
                <a:t>odio</a:t>
              </a:r>
              <a:r>
                <a:rPr lang="en-US" sz="1400" dirty="0"/>
                <a:t> ligula, </a:t>
              </a:r>
              <a:r>
                <a:rPr lang="en-US" sz="1400" dirty="0" err="1"/>
                <a:t>vehicula</a:t>
              </a:r>
              <a:r>
                <a:rPr lang="en-US" sz="1400" dirty="0"/>
                <a:t> in </a:t>
              </a:r>
              <a:r>
                <a:rPr lang="en-US" sz="1400" dirty="0" err="1"/>
                <a:t>scelerisque</a:t>
              </a:r>
              <a:r>
                <a:rPr lang="en-US" sz="1400" dirty="0"/>
                <a:t> in, </a:t>
              </a:r>
              <a:r>
                <a:rPr lang="en-US" sz="1400" dirty="0" err="1"/>
                <a:t>facilisis</a:t>
              </a:r>
              <a:r>
                <a:rPr lang="en-US" sz="1400" dirty="0"/>
                <a:t> ac </a:t>
              </a:r>
              <a:r>
                <a:rPr lang="en-US" sz="1400" dirty="0" err="1"/>
                <a:t>nibh</a:t>
              </a:r>
              <a:r>
                <a:rPr lang="en-US" sz="1400" dirty="0"/>
                <a:t>. </a:t>
              </a:r>
              <a:r>
                <a:rPr lang="en-US" sz="1400" dirty="0" err="1"/>
                <a:t>Praesent</a:t>
              </a:r>
              <a:r>
                <a:rPr lang="en-US" sz="1400" dirty="0"/>
                <a:t> a </a:t>
              </a:r>
              <a:r>
                <a:rPr lang="en-US" sz="1400" dirty="0" err="1"/>
                <a:t>eros</a:t>
              </a:r>
              <a:r>
                <a:rPr lang="en-US" sz="1400" dirty="0"/>
                <a:t> dui, </a:t>
              </a:r>
              <a:r>
                <a:rPr lang="en-US" sz="1400" dirty="0" err="1"/>
                <a:t>molestie</a:t>
              </a:r>
              <a:r>
                <a:rPr lang="en-US" sz="1400" dirty="0"/>
                <a:t> </a:t>
              </a:r>
              <a:r>
                <a:rPr lang="en-US" sz="1400" dirty="0" err="1"/>
                <a:t>feugiat</a:t>
              </a:r>
              <a:r>
                <a:rPr lang="en-US" sz="1400" dirty="0"/>
                <a:t> </a:t>
              </a:r>
              <a:r>
                <a:rPr lang="en-US" sz="1400" dirty="0" err="1"/>
                <a:t>ipsum</a:t>
              </a:r>
              <a:r>
                <a:rPr lang="en-US" sz="1400" dirty="0"/>
                <a:t>. Nam </a:t>
              </a:r>
              <a:r>
                <a:rPr lang="en-US" sz="1400" dirty="0" err="1"/>
                <a:t>neque</a:t>
              </a:r>
              <a:r>
                <a:rPr lang="en-US" sz="1400" dirty="0"/>
                <a:t> </a:t>
              </a:r>
              <a:r>
                <a:rPr lang="en-US" sz="1400" dirty="0" err="1"/>
                <a:t>tellus</a:t>
              </a:r>
              <a:r>
                <a:rPr lang="en-US" sz="1400" dirty="0"/>
                <a:t>, </a:t>
              </a:r>
              <a:r>
                <a:rPr lang="en-US" sz="1400" dirty="0" err="1"/>
                <a:t>interdum</a:t>
              </a:r>
              <a:r>
                <a:rPr lang="en-US" sz="1400" dirty="0"/>
                <a:t> </a:t>
              </a:r>
              <a:r>
                <a:rPr lang="en-US" sz="1400" dirty="0" err="1"/>
                <a:t>gravida</a:t>
              </a:r>
              <a:r>
                <a:rPr lang="en-US" sz="1400" dirty="0"/>
                <a:t> </a:t>
              </a:r>
              <a:r>
                <a:rPr lang="en-US" sz="1400" dirty="0" err="1"/>
                <a:t>feugiat</a:t>
              </a:r>
              <a:r>
                <a:rPr lang="en-US" sz="1400" dirty="0"/>
                <a:t> at, </a:t>
              </a:r>
              <a:r>
                <a:rPr lang="en-US" sz="1400" dirty="0" err="1"/>
                <a:t>facilisis</a:t>
              </a:r>
              <a:r>
                <a:rPr lang="en-US" sz="1400" dirty="0"/>
                <a:t> </a:t>
              </a:r>
              <a:r>
                <a:rPr lang="en-US" sz="1400" dirty="0" err="1"/>
                <a:t>eu</a:t>
              </a:r>
              <a:r>
                <a:rPr lang="en-US" sz="1400" dirty="0"/>
                <a:t> </a:t>
              </a:r>
              <a:r>
                <a:rPr lang="en-US" sz="1400" dirty="0" err="1"/>
                <a:t>lectus</a:t>
              </a:r>
              <a:r>
                <a:rPr lang="en-US" sz="1400" dirty="0"/>
                <a:t>. </a:t>
              </a:r>
              <a:r>
                <a:rPr lang="en-US" sz="1400" dirty="0" err="1"/>
                <a:t>Vestibulum</a:t>
              </a:r>
              <a:r>
                <a:rPr lang="en-US" sz="1400" dirty="0"/>
                <a:t> ante </a:t>
              </a:r>
              <a:r>
                <a:rPr lang="en-US" sz="1400" dirty="0" err="1"/>
                <a:t>ipsum</a:t>
              </a:r>
              <a:r>
                <a:rPr lang="en-US" sz="1400" dirty="0"/>
                <a:t> </a:t>
              </a:r>
              <a:r>
                <a:rPr lang="en-US" sz="1400" dirty="0" err="1"/>
                <a:t>primis</a:t>
              </a:r>
              <a:r>
                <a:rPr lang="en-US" sz="1400" dirty="0"/>
                <a:t> in </a:t>
              </a:r>
              <a:r>
                <a:rPr lang="en-US" sz="1400" dirty="0" err="1"/>
                <a:t>faucibus</a:t>
              </a:r>
              <a:r>
                <a:rPr lang="en-US" sz="1400" dirty="0"/>
                <a:t> </a:t>
              </a:r>
              <a:r>
                <a:rPr lang="en-US" sz="1400" dirty="0" err="1"/>
                <a:t>orci</a:t>
              </a:r>
              <a:r>
                <a:rPr lang="en-US" sz="1400" dirty="0"/>
                <a:t> </a:t>
              </a:r>
              <a:r>
                <a:rPr lang="en-US" sz="1400" dirty="0" err="1"/>
                <a:t>luctus</a:t>
              </a:r>
              <a:r>
                <a:rPr lang="en-US" sz="1400" dirty="0"/>
                <a:t> et </a:t>
              </a:r>
              <a:r>
                <a:rPr lang="en-US" sz="1400" dirty="0" err="1"/>
                <a:t>ultrices</a:t>
              </a:r>
              <a:r>
                <a:rPr lang="en-US" sz="1400" dirty="0"/>
                <a:t> </a:t>
              </a:r>
              <a:r>
                <a:rPr lang="en-US" sz="1400" dirty="0" err="1"/>
                <a:t>posuere</a:t>
              </a:r>
              <a:r>
                <a:rPr lang="en-US" sz="1400" dirty="0"/>
                <a:t> </a:t>
              </a:r>
              <a:r>
                <a:rPr lang="en-US" sz="1400" dirty="0" err="1"/>
                <a:t>cubilia</a:t>
              </a:r>
              <a:r>
                <a:rPr lang="en-US" sz="1400" dirty="0"/>
                <a:t> </a:t>
              </a:r>
              <a:r>
                <a:rPr lang="en-US" sz="1400" dirty="0" err="1"/>
                <a:t>Curae</a:t>
              </a:r>
              <a:r>
                <a:rPr lang="en-US" sz="1400" dirty="0"/>
                <a:t>; </a:t>
              </a:r>
              <a:r>
                <a:rPr lang="en-US" sz="1400" dirty="0" err="1"/>
                <a:t>Duis</a:t>
              </a:r>
              <a:r>
                <a:rPr lang="en-US" sz="1400" dirty="0"/>
                <a:t> </a:t>
              </a:r>
              <a:r>
                <a:rPr lang="en-US" sz="1400" dirty="0" err="1"/>
                <a:t>lorem</a:t>
              </a:r>
              <a:r>
                <a:rPr lang="en-US" sz="1400" dirty="0"/>
                <a:t> </a:t>
              </a:r>
              <a:r>
                <a:rPr lang="en-US" sz="1400" dirty="0" err="1"/>
                <a:t>felis</a:t>
              </a:r>
              <a:r>
                <a:rPr lang="en-US" sz="1400" dirty="0"/>
                <a:t>, </a:t>
              </a:r>
              <a:r>
                <a:rPr lang="en-US" sz="1400" dirty="0" err="1"/>
                <a:t>euismod</a:t>
              </a:r>
              <a:r>
                <a:rPr lang="en-US" sz="1400" dirty="0"/>
                <a:t> id </a:t>
              </a:r>
              <a:r>
                <a:rPr lang="en-US" sz="1400" dirty="0" err="1"/>
                <a:t>feugiat</a:t>
              </a:r>
              <a:r>
                <a:rPr lang="en-US" sz="1400" dirty="0"/>
                <a:t> a, </a:t>
              </a:r>
              <a:r>
                <a:rPr lang="en-US" sz="1400" dirty="0" err="1"/>
                <a:t>laoreet</a:t>
              </a:r>
              <a:r>
                <a:rPr lang="en-US" sz="1400" dirty="0"/>
                <a:t> sit </a:t>
              </a:r>
              <a:r>
                <a:rPr lang="en-US" sz="1400" dirty="0" err="1"/>
                <a:t>amet</a:t>
              </a:r>
              <a:r>
                <a:rPr lang="en-US" sz="1400" dirty="0"/>
                <a:t> </a:t>
              </a:r>
              <a:r>
                <a:rPr lang="en-US" sz="1400" dirty="0" err="1"/>
                <a:t>nunc</a:t>
              </a:r>
              <a:r>
                <a:rPr lang="en-US" sz="1400" dirty="0"/>
                <a:t>. </a:t>
              </a:r>
              <a:endParaRPr lang="en-US" sz="1400" dirty="0" smtClean="0"/>
            </a:p>
            <a:p>
              <a:pPr algn="just"/>
              <a:endParaRPr lang="en-US" sz="1400" dirty="0"/>
            </a:p>
            <a:p>
              <a:pPr algn="just"/>
              <a:r>
                <a:rPr lang="en-US" sz="1400" dirty="0" smtClean="0"/>
                <a:t>Maecenas </a:t>
              </a:r>
              <a:r>
                <a:rPr lang="en-US" sz="1400" dirty="0" err="1"/>
                <a:t>pellentesque</a:t>
              </a:r>
              <a:r>
                <a:rPr lang="en-US" sz="1400" dirty="0"/>
                <a:t>, ligula </a:t>
              </a:r>
              <a:r>
                <a:rPr lang="en-US" sz="1400" dirty="0" err="1"/>
                <a:t>eu</a:t>
              </a:r>
              <a:r>
                <a:rPr lang="en-US" sz="1400" dirty="0"/>
                <a:t> </a:t>
              </a:r>
              <a:r>
                <a:rPr lang="en-US" sz="1400" dirty="0" err="1"/>
                <a:t>ultricies</a:t>
              </a:r>
              <a:r>
                <a:rPr lang="en-US" sz="1400" dirty="0"/>
                <a:t> </a:t>
              </a:r>
              <a:r>
                <a:rPr lang="en-US" sz="1400" dirty="0" err="1"/>
                <a:t>luctus</a:t>
              </a:r>
              <a:r>
                <a:rPr lang="en-US" sz="1400" dirty="0"/>
                <a:t>, magna </a:t>
              </a:r>
              <a:r>
                <a:rPr lang="en-US" sz="1400" dirty="0" err="1"/>
                <a:t>elit</a:t>
              </a:r>
              <a:r>
                <a:rPr lang="en-US" sz="1400" dirty="0"/>
                <a:t> </a:t>
              </a:r>
              <a:r>
                <a:rPr lang="en-US" sz="1400" dirty="0" err="1"/>
                <a:t>pretium</a:t>
              </a:r>
              <a:r>
                <a:rPr lang="en-US" sz="1400" dirty="0"/>
                <a:t> </a:t>
              </a:r>
              <a:r>
                <a:rPr lang="en-US" sz="1400" dirty="0" err="1"/>
                <a:t>augue</a:t>
              </a:r>
              <a:r>
                <a:rPr lang="en-US" sz="1400" dirty="0"/>
                <a:t>, </a:t>
              </a:r>
              <a:r>
                <a:rPr lang="en-US" sz="1400" dirty="0" err="1"/>
                <a:t>ut</a:t>
              </a:r>
              <a:r>
                <a:rPr lang="en-US" sz="1400" dirty="0"/>
                <a:t> </a:t>
              </a:r>
              <a:r>
                <a:rPr lang="en-US" sz="1400" dirty="0" err="1"/>
                <a:t>placerat</a:t>
              </a:r>
              <a:r>
                <a:rPr lang="en-US" sz="1400" dirty="0"/>
                <a:t> </a:t>
              </a:r>
              <a:r>
                <a:rPr lang="en-US" sz="1400" dirty="0" err="1"/>
                <a:t>erat</a:t>
              </a:r>
              <a:r>
                <a:rPr lang="en-US" sz="1400" dirty="0"/>
                <a:t> </a:t>
              </a:r>
              <a:r>
                <a:rPr lang="en-US" sz="1400" dirty="0" err="1"/>
                <a:t>tortor</a:t>
              </a:r>
              <a:r>
                <a:rPr lang="en-US" sz="1400" dirty="0"/>
                <a:t> in nisi. </a:t>
              </a:r>
              <a:r>
                <a:rPr lang="en-US" sz="1400" dirty="0" err="1"/>
                <a:t>Phasellus</a:t>
              </a:r>
              <a:r>
                <a:rPr lang="en-US" sz="1400" dirty="0"/>
                <a:t> </a:t>
              </a:r>
              <a:r>
                <a:rPr lang="en-US" sz="1400" dirty="0" err="1"/>
                <a:t>sollicitudin</a:t>
              </a:r>
              <a:r>
                <a:rPr lang="en-US" sz="1400" dirty="0"/>
                <a:t> </a:t>
              </a:r>
              <a:r>
                <a:rPr lang="en-US" sz="1400" dirty="0" err="1"/>
                <a:t>neque</a:t>
              </a:r>
              <a:r>
                <a:rPr lang="en-US" sz="1400" dirty="0"/>
                <a:t> ac </a:t>
              </a:r>
              <a:r>
                <a:rPr lang="en-US" sz="1400" dirty="0" err="1"/>
                <a:t>felis</a:t>
              </a:r>
              <a:r>
                <a:rPr lang="en-US" sz="1400" dirty="0"/>
                <a:t> </a:t>
              </a:r>
              <a:r>
                <a:rPr lang="en-US" sz="1400" dirty="0" err="1"/>
                <a:t>vulputate</a:t>
              </a:r>
              <a:r>
                <a:rPr lang="en-US" sz="1400" dirty="0"/>
                <a:t> </a:t>
              </a:r>
              <a:r>
                <a:rPr lang="en-US" sz="1400" dirty="0" err="1"/>
                <a:t>vestibulum</a:t>
              </a:r>
              <a:r>
                <a:rPr lang="en-US" sz="1400" dirty="0"/>
                <a:t> </a:t>
              </a:r>
              <a:r>
                <a:rPr lang="en-US" sz="1400" dirty="0" err="1"/>
                <a:t>vel</a:t>
              </a:r>
              <a:r>
                <a:rPr lang="en-US" sz="1400" dirty="0"/>
                <a:t> at sem. </a:t>
              </a:r>
              <a:r>
                <a:rPr lang="en-US" sz="1400" dirty="0" err="1"/>
                <a:t>Morbi</a:t>
              </a:r>
              <a:r>
                <a:rPr lang="en-US" sz="1400" dirty="0"/>
                <a:t> </a:t>
              </a:r>
              <a:r>
                <a:rPr lang="en-US" sz="1400" dirty="0" err="1"/>
                <a:t>adipiscing</a:t>
              </a:r>
              <a:r>
                <a:rPr lang="en-US" sz="1400" dirty="0"/>
                <a:t> </a:t>
              </a:r>
              <a:r>
                <a:rPr lang="en-US" sz="1400" dirty="0" err="1"/>
                <a:t>vestibulum</a:t>
              </a:r>
              <a:r>
                <a:rPr lang="en-US" sz="1400" dirty="0"/>
                <a:t> lacus, </a:t>
              </a:r>
              <a:r>
                <a:rPr lang="en-US" sz="1400" dirty="0" err="1"/>
                <a:t>eu</a:t>
              </a:r>
              <a:r>
                <a:rPr lang="en-US" sz="1400" dirty="0"/>
                <a:t> dictum </a:t>
              </a:r>
              <a:r>
                <a:rPr lang="en-US" sz="1400" dirty="0" err="1"/>
                <a:t>nulla</a:t>
              </a:r>
              <a:r>
                <a:rPr lang="en-US" sz="1400" dirty="0"/>
                <a:t> </a:t>
              </a:r>
              <a:r>
                <a:rPr lang="en-US" sz="1400" dirty="0" err="1"/>
                <a:t>laoreet</a:t>
              </a:r>
              <a:r>
                <a:rPr lang="en-US" sz="1400" dirty="0"/>
                <a:t> et. </a:t>
              </a:r>
              <a:r>
                <a:rPr lang="en-US" sz="1400" dirty="0" err="1"/>
                <a:t>Sed</a:t>
              </a:r>
              <a:r>
                <a:rPr lang="en-US" sz="1400" dirty="0"/>
                <a:t> </a:t>
              </a:r>
              <a:r>
                <a:rPr lang="en-US" sz="1400" dirty="0" err="1"/>
                <a:t>ultricies</a:t>
              </a:r>
              <a:r>
                <a:rPr lang="en-US" sz="1400" dirty="0"/>
                <a:t>, </a:t>
              </a:r>
              <a:r>
                <a:rPr lang="en-US" sz="1400" dirty="0" err="1"/>
                <a:t>eros</a:t>
              </a:r>
              <a:r>
                <a:rPr lang="en-US" sz="1400" dirty="0"/>
                <a:t> sit </a:t>
              </a:r>
              <a:r>
                <a:rPr lang="en-US" sz="1400" dirty="0" err="1"/>
                <a:t>amet</a:t>
              </a:r>
              <a:r>
                <a:rPr lang="en-US" sz="1400" dirty="0"/>
                <a:t> </a:t>
              </a:r>
              <a:r>
                <a:rPr lang="en-US" sz="1400" dirty="0" err="1"/>
                <a:t>rutrum</a:t>
              </a:r>
              <a:r>
                <a:rPr lang="en-US" sz="1400" dirty="0"/>
                <a:t> </a:t>
              </a:r>
              <a:r>
                <a:rPr lang="en-US" sz="1400" dirty="0" err="1"/>
                <a:t>luctus</a:t>
              </a:r>
              <a:r>
                <a:rPr lang="en-US" sz="1400" dirty="0"/>
                <a:t>, </a:t>
              </a:r>
              <a:r>
                <a:rPr lang="en-US" sz="1400" dirty="0" err="1"/>
                <a:t>nibh</a:t>
              </a:r>
              <a:r>
                <a:rPr lang="en-US" sz="1400" dirty="0"/>
                <a:t> </a:t>
              </a:r>
              <a:r>
                <a:rPr lang="en-US" sz="1400" dirty="0" err="1"/>
                <a:t>orci</a:t>
              </a:r>
              <a:r>
                <a:rPr lang="en-US" sz="1400" dirty="0"/>
                <a:t> </a:t>
              </a:r>
              <a:r>
                <a:rPr lang="en-US" sz="1400" dirty="0" err="1"/>
                <a:t>rutrum</a:t>
              </a:r>
              <a:r>
                <a:rPr lang="en-US" sz="1400" dirty="0"/>
                <a:t> </a:t>
              </a:r>
              <a:r>
                <a:rPr lang="en-US" sz="1400" dirty="0" err="1"/>
                <a:t>leo</a:t>
              </a:r>
              <a:r>
                <a:rPr lang="en-US" sz="1400" dirty="0"/>
                <a:t>, non </a:t>
              </a:r>
              <a:r>
                <a:rPr lang="en-US" sz="1400" dirty="0" err="1"/>
                <a:t>vestibulum</a:t>
              </a:r>
              <a:r>
                <a:rPr lang="en-US" sz="1400" dirty="0"/>
                <a:t> </a:t>
              </a:r>
              <a:r>
                <a:rPr lang="en-US" sz="1400" dirty="0" err="1"/>
                <a:t>nisl</a:t>
              </a:r>
              <a:r>
                <a:rPr lang="en-US" sz="1400" dirty="0"/>
                <a:t> </a:t>
              </a:r>
              <a:r>
                <a:rPr lang="en-US" sz="1400" dirty="0" err="1"/>
                <a:t>ipsum</a:t>
              </a:r>
              <a:r>
                <a:rPr lang="en-US" sz="1400" dirty="0"/>
                <a:t> at </a:t>
              </a:r>
              <a:r>
                <a:rPr lang="en-US" sz="1400" dirty="0" err="1"/>
                <a:t>libero</a:t>
              </a:r>
              <a:r>
                <a:rPr lang="en-US" sz="1400" dirty="0"/>
                <a:t>. </a:t>
              </a:r>
              <a:r>
                <a:rPr lang="en-US" sz="1400" dirty="0" err="1"/>
                <a:t>Nulla</a:t>
              </a:r>
              <a:r>
                <a:rPr lang="en-US" sz="1400" dirty="0"/>
                <a:t> </a:t>
              </a:r>
              <a:r>
                <a:rPr lang="en-US" sz="1400" dirty="0" err="1"/>
                <a:t>commodo</a:t>
              </a:r>
              <a:r>
                <a:rPr lang="en-US" sz="1400" dirty="0"/>
                <a:t> </a:t>
              </a:r>
              <a:r>
                <a:rPr lang="en-US" sz="1400" dirty="0" err="1"/>
                <a:t>arcu</a:t>
              </a:r>
              <a:r>
                <a:rPr lang="en-US" sz="1400" dirty="0"/>
                <a:t> id mi </a:t>
              </a:r>
              <a:r>
                <a:rPr lang="en-US" sz="1400" dirty="0" err="1"/>
                <a:t>eleifend</a:t>
              </a:r>
              <a:r>
                <a:rPr lang="en-US" sz="1400" dirty="0"/>
                <a:t> semper. </a:t>
              </a:r>
              <a:r>
                <a:rPr lang="en-US" sz="1400" dirty="0" err="1"/>
                <a:t>Aliquam</a:t>
              </a:r>
              <a:r>
                <a:rPr lang="en-US" sz="1400" dirty="0"/>
                <a:t> </a:t>
              </a:r>
              <a:r>
                <a:rPr lang="en-US" sz="1400" dirty="0" err="1"/>
                <a:t>dignissim</a:t>
              </a:r>
              <a:r>
                <a:rPr lang="en-US" sz="1400" dirty="0"/>
                <a:t> </a:t>
              </a:r>
              <a:r>
                <a:rPr lang="en-US" sz="1400" dirty="0" err="1" smtClean="0"/>
                <a:t>vestibulum</a:t>
              </a:r>
              <a:r>
                <a:rPr lang="en-US" sz="1400" dirty="0" smtClean="0"/>
                <a:t>.</a:t>
              </a:r>
              <a:endParaRPr lang="en-US" sz="1400" dirty="0"/>
            </a:p>
          </p:txBody>
        </p:sp>
        <p:sp>
          <p:nvSpPr>
            <p:cNvPr id="6" name="TextBox 5"/>
            <p:cNvSpPr txBox="1"/>
            <p:nvPr/>
          </p:nvSpPr>
          <p:spPr>
            <a:xfrm>
              <a:off x="2286000" y="2032337"/>
              <a:ext cx="4419600" cy="1015663"/>
            </a:xfrm>
            <a:prstGeom prst="rect">
              <a:avLst/>
            </a:prstGeom>
            <a:noFill/>
          </p:spPr>
          <p:txBody>
            <a:bodyPr wrap="square" rtlCol="0">
              <a:spAutoFit/>
            </a:bodyPr>
            <a:lstStyle/>
            <a:p>
              <a:pPr algn="ctr"/>
              <a:r>
                <a:rPr lang="en-US" sz="6000" b="1" dirty="0" smtClean="0"/>
                <a:t>Title Text</a:t>
              </a:r>
              <a:endParaRPr lang="en-US" sz="6000" b="1" dirty="0"/>
            </a:p>
          </p:txBody>
        </p:sp>
      </p:grpSp>
      <p:grpSp>
        <p:nvGrpSpPr>
          <p:cNvPr id="13" name="Well Spaced"/>
          <p:cNvGrpSpPr/>
          <p:nvPr/>
        </p:nvGrpSpPr>
        <p:grpSpPr>
          <a:xfrm>
            <a:off x="228600" y="2286000"/>
            <a:ext cx="8686800" cy="4340352"/>
            <a:chOff x="237475" y="2794337"/>
            <a:chExt cx="6549774" cy="4340352"/>
          </a:xfrm>
        </p:grpSpPr>
        <p:pic>
          <p:nvPicPr>
            <p:cNvPr id="14" name="Picture 4" descr="\\psf\Home\Downloads\MP900402175.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4929" y="4013537"/>
              <a:ext cx="1838670" cy="312115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478187" y="3952994"/>
              <a:ext cx="4194153" cy="3108543"/>
            </a:xfrm>
            <a:prstGeom prst="rect">
              <a:avLst/>
            </a:prstGeom>
          </p:spPr>
          <p:txBody>
            <a:bodyPr wrap="square">
              <a:spAutoFit/>
            </a:bodyPr>
            <a:lstStyle/>
            <a:p>
              <a:pPr algn="just"/>
              <a:r>
                <a:rPr lang="en-US" sz="1400" dirty="0"/>
                <a:t>Lorem </a:t>
              </a:r>
              <a:r>
                <a:rPr lang="en-US" sz="1400" dirty="0" err="1"/>
                <a:t>ipsum</a:t>
              </a:r>
              <a:r>
                <a:rPr lang="en-US" sz="1400" dirty="0"/>
                <a:t>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a:t>
              </a:r>
              <a:r>
                <a:rPr lang="en-US" sz="1400" dirty="0" err="1"/>
                <a:t>Etiam</a:t>
              </a:r>
              <a:r>
                <a:rPr lang="en-US" sz="1400" dirty="0"/>
                <a:t> et </a:t>
              </a:r>
              <a:r>
                <a:rPr lang="en-US" sz="1400" dirty="0" err="1"/>
                <a:t>est</a:t>
              </a:r>
              <a:r>
                <a:rPr lang="en-US" sz="1400" dirty="0"/>
                <a:t> </a:t>
              </a:r>
              <a:r>
                <a:rPr lang="en-US" sz="1400" dirty="0" err="1"/>
                <a:t>nulla</a:t>
              </a:r>
              <a:r>
                <a:rPr lang="en-US" sz="1400" dirty="0"/>
                <a:t>. </a:t>
              </a:r>
              <a:r>
                <a:rPr lang="en-US" sz="1400" dirty="0" err="1"/>
                <a:t>Cras</a:t>
              </a:r>
              <a:r>
                <a:rPr lang="en-US" sz="1400" dirty="0"/>
                <a:t> </a:t>
              </a:r>
              <a:r>
                <a:rPr lang="en-US" sz="1400" dirty="0" err="1"/>
                <a:t>eu</a:t>
              </a:r>
              <a:r>
                <a:rPr lang="en-US" sz="1400" dirty="0"/>
                <a:t> </a:t>
              </a:r>
              <a:r>
                <a:rPr lang="en-US" sz="1400" dirty="0" err="1"/>
                <a:t>ipsum</a:t>
              </a:r>
              <a:r>
                <a:rPr lang="en-US" sz="1400" dirty="0"/>
                <a:t> </a:t>
              </a:r>
              <a:r>
                <a:rPr lang="en-US" sz="1400" dirty="0" err="1"/>
                <a:t>metus</a:t>
              </a:r>
              <a:r>
                <a:rPr lang="en-US" sz="1400" dirty="0"/>
                <a:t>. In </a:t>
              </a:r>
              <a:r>
                <a:rPr lang="en-US" sz="1400" dirty="0" err="1"/>
                <a:t>euismod</a:t>
              </a:r>
              <a:r>
                <a:rPr lang="en-US" sz="1400" dirty="0"/>
                <a:t> </a:t>
              </a:r>
              <a:r>
                <a:rPr lang="en-US" sz="1400" dirty="0" err="1"/>
                <a:t>pulvinar</a:t>
              </a:r>
              <a:r>
                <a:rPr lang="en-US" sz="1400" dirty="0"/>
                <a:t> </a:t>
              </a:r>
              <a:r>
                <a:rPr lang="en-US" sz="1400" dirty="0" err="1"/>
                <a:t>fringilla</a:t>
              </a:r>
              <a:r>
                <a:rPr lang="en-US" sz="1400" dirty="0"/>
                <a:t>. </a:t>
              </a:r>
              <a:r>
                <a:rPr lang="en-US" sz="1400" dirty="0" err="1"/>
                <a:t>Phasellus</a:t>
              </a:r>
              <a:r>
                <a:rPr lang="en-US" sz="1400" dirty="0"/>
                <a:t> </a:t>
              </a:r>
              <a:r>
                <a:rPr lang="en-US" sz="1400" dirty="0" err="1"/>
                <a:t>porta</a:t>
              </a:r>
              <a:r>
                <a:rPr lang="en-US" sz="1400" dirty="0"/>
                <a:t> </a:t>
              </a:r>
              <a:r>
                <a:rPr lang="en-US" sz="1400" dirty="0" err="1"/>
                <a:t>egestas</a:t>
              </a:r>
              <a:r>
                <a:rPr lang="en-US" sz="1400" dirty="0"/>
                <a:t> </a:t>
              </a:r>
              <a:r>
                <a:rPr lang="en-US" sz="1400" dirty="0" err="1"/>
                <a:t>enim</a:t>
              </a:r>
              <a:r>
                <a:rPr lang="en-US" sz="1400" dirty="0"/>
                <a:t>, a </a:t>
              </a:r>
              <a:r>
                <a:rPr lang="en-US" sz="1400" dirty="0" err="1"/>
                <a:t>adipiscing</a:t>
              </a:r>
              <a:r>
                <a:rPr lang="en-US" sz="1400" dirty="0"/>
                <a:t> lacus </a:t>
              </a:r>
              <a:r>
                <a:rPr lang="en-US" sz="1400" dirty="0" err="1"/>
                <a:t>sodales</a:t>
              </a:r>
              <a:r>
                <a:rPr lang="en-US" sz="1400" dirty="0"/>
                <a:t> vel. Integer </a:t>
              </a:r>
              <a:r>
                <a:rPr lang="en-US" sz="1400" dirty="0" err="1"/>
                <a:t>odio</a:t>
              </a:r>
              <a:r>
                <a:rPr lang="en-US" sz="1400" dirty="0"/>
                <a:t> ligula, </a:t>
              </a:r>
              <a:r>
                <a:rPr lang="en-US" sz="1400" dirty="0" err="1"/>
                <a:t>vehicula</a:t>
              </a:r>
              <a:r>
                <a:rPr lang="en-US" sz="1400" dirty="0"/>
                <a:t> in </a:t>
              </a:r>
              <a:r>
                <a:rPr lang="en-US" sz="1400" dirty="0" err="1"/>
                <a:t>scelerisque</a:t>
              </a:r>
              <a:r>
                <a:rPr lang="en-US" sz="1400" dirty="0"/>
                <a:t> in, </a:t>
              </a:r>
              <a:r>
                <a:rPr lang="en-US" sz="1400" dirty="0" err="1"/>
                <a:t>facilisis</a:t>
              </a:r>
              <a:r>
                <a:rPr lang="en-US" sz="1400" dirty="0"/>
                <a:t> ac </a:t>
              </a:r>
              <a:r>
                <a:rPr lang="en-US" sz="1400" dirty="0" err="1"/>
                <a:t>nibh</a:t>
              </a:r>
              <a:r>
                <a:rPr lang="en-US" sz="1400" dirty="0"/>
                <a:t>. </a:t>
              </a:r>
              <a:r>
                <a:rPr lang="en-US" sz="1400" dirty="0" err="1"/>
                <a:t>Praesent</a:t>
              </a:r>
              <a:r>
                <a:rPr lang="en-US" sz="1400" dirty="0"/>
                <a:t> a </a:t>
              </a:r>
              <a:r>
                <a:rPr lang="en-US" sz="1400" dirty="0" err="1"/>
                <a:t>eros</a:t>
              </a:r>
              <a:r>
                <a:rPr lang="en-US" sz="1400" dirty="0"/>
                <a:t> dui, </a:t>
              </a:r>
              <a:r>
                <a:rPr lang="en-US" sz="1400" dirty="0" err="1"/>
                <a:t>molestie</a:t>
              </a:r>
              <a:r>
                <a:rPr lang="en-US" sz="1400" dirty="0"/>
                <a:t> </a:t>
              </a:r>
              <a:r>
                <a:rPr lang="en-US" sz="1400" dirty="0" err="1"/>
                <a:t>feugiat</a:t>
              </a:r>
              <a:r>
                <a:rPr lang="en-US" sz="1400" dirty="0"/>
                <a:t> </a:t>
              </a:r>
              <a:r>
                <a:rPr lang="en-US" sz="1400" dirty="0" err="1"/>
                <a:t>ipsum</a:t>
              </a:r>
              <a:r>
                <a:rPr lang="en-US" sz="1400" dirty="0"/>
                <a:t>. Nam </a:t>
              </a:r>
              <a:r>
                <a:rPr lang="en-US" sz="1400" dirty="0" err="1"/>
                <a:t>neque</a:t>
              </a:r>
              <a:r>
                <a:rPr lang="en-US" sz="1400" dirty="0"/>
                <a:t> </a:t>
              </a:r>
              <a:r>
                <a:rPr lang="en-US" sz="1400" dirty="0" err="1"/>
                <a:t>tellus</a:t>
              </a:r>
              <a:r>
                <a:rPr lang="en-US" sz="1400" dirty="0"/>
                <a:t>, </a:t>
              </a:r>
              <a:r>
                <a:rPr lang="en-US" sz="1400" dirty="0" err="1"/>
                <a:t>interdum</a:t>
              </a:r>
              <a:r>
                <a:rPr lang="en-US" sz="1400" dirty="0"/>
                <a:t> </a:t>
              </a:r>
              <a:r>
                <a:rPr lang="en-US" sz="1400" dirty="0" err="1"/>
                <a:t>gravida</a:t>
              </a:r>
              <a:r>
                <a:rPr lang="en-US" sz="1400" dirty="0"/>
                <a:t> </a:t>
              </a:r>
              <a:r>
                <a:rPr lang="en-US" sz="1400" dirty="0" err="1"/>
                <a:t>feugiat</a:t>
              </a:r>
              <a:r>
                <a:rPr lang="en-US" sz="1400" dirty="0"/>
                <a:t> at, </a:t>
              </a:r>
              <a:r>
                <a:rPr lang="en-US" sz="1400" dirty="0" err="1"/>
                <a:t>facilisis</a:t>
              </a:r>
              <a:r>
                <a:rPr lang="en-US" sz="1400" dirty="0"/>
                <a:t> </a:t>
              </a:r>
              <a:r>
                <a:rPr lang="en-US" sz="1400" dirty="0" err="1"/>
                <a:t>eu</a:t>
              </a:r>
              <a:r>
                <a:rPr lang="en-US" sz="1400" dirty="0"/>
                <a:t> </a:t>
              </a:r>
              <a:r>
                <a:rPr lang="en-US" sz="1400" dirty="0" err="1"/>
                <a:t>lectus</a:t>
              </a:r>
              <a:r>
                <a:rPr lang="en-US" sz="1400" dirty="0"/>
                <a:t>. </a:t>
              </a:r>
              <a:r>
                <a:rPr lang="en-US" sz="1400" dirty="0" err="1"/>
                <a:t>Vestibulum</a:t>
              </a:r>
              <a:r>
                <a:rPr lang="en-US" sz="1400" dirty="0"/>
                <a:t> ante </a:t>
              </a:r>
              <a:r>
                <a:rPr lang="en-US" sz="1400" dirty="0" err="1"/>
                <a:t>ipsum</a:t>
              </a:r>
              <a:r>
                <a:rPr lang="en-US" sz="1400" dirty="0"/>
                <a:t> </a:t>
              </a:r>
              <a:r>
                <a:rPr lang="en-US" sz="1400" dirty="0" err="1"/>
                <a:t>primis</a:t>
              </a:r>
              <a:r>
                <a:rPr lang="en-US" sz="1400" dirty="0"/>
                <a:t> in </a:t>
              </a:r>
              <a:r>
                <a:rPr lang="en-US" sz="1400" dirty="0" err="1"/>
                <a:t>faucibus</a:t>
              </a:r>
              <a:r>
                <a:rPr lang="en-US" sz="1400" dirty="0"/>
                <a:t> </a:t>
              </a:r>
              <a:r>
                <a:rPr lang="en-US" sz="1400" dirty="0" err="1"/>
                <a:t>orci</a:t>
              </a:r>
              <a:r>
                <a:rPr lang="en-US" sz="1400" dirty="0"/>
                <a:t> </a:t>
              </a:r>
              <a:r>
                <a:rPr lang="en-US" sz="1400" dirty="0" err="1"/>
                <a:t>luctus</a:t>
              </a:r>
              <a:r>
                <a:rPr lang="en-US" sz="1400" dirty="0"/>
                <a:t> et </a:t>
              </a:r>
              <a:r>
                <a:rPr lang="en-US" sz="1400" dirty="0" err="1"/>
                <a:t>ultrices</a:t>
              </a:r>
              <a:r>
                <a:rPr lang="en-US" sz="1400" dirty="0"/>
                <a:t> </a:t>
              </a:r>
              <a:r>
                <a:rPr lang="en-US" sz="1400" dirty="0" err="1"/>
                <a:t>posuere</a:t>
              </a:r>
              <a:r>
                <a:rPr lang="en-US" sz="1400" dirty="0"/>
                <a:t> </a:t>
              </a:r>
              <a:r>
                <a:rPr lang="en-US" sz="1400" dirty="0" err="1"/>
                <a:t>cubilia</a:t>
              </a:r>
              <a:r>
                <a:rPr lang="en-US" sz="1400" dirty="0"/>
                <a:t> </a:t>
              </a:r>
              <a:r>
                <a:rPr lang="en-US" sz="1400" dirty="0" err="1"/>
                <a:t>Curae</a:t>
              </a:r>
              <a:r>
                <a:rPr lang="en-US" sz="1400" dirty="0"/>
                <a:t>; </a:t>
              </a:r>
              <a:r>
                <a:rPr lang="en-US" sz="1400" dirty="0" err="1"/>
                <a:t>Duis</a:t>
              </a:r>
              <a:r>
                <a:rPr lang="en-US" sz="1400" dirty="0"/>
                <a:t> </a:t>
              </a:r>
              <a:r>
                <a:rPr lang="en-US" sz="1400" dirty="0" err="1"/>
                <a:t>lorem</a:t>
              </a:r>
              <a:r>
                <a:rPr lang="en-US" sz="1400" dirty="0"/>
                <a:t> </a:t>
              </a:r>
              <a:r>
                <a:rPr lang="en-US" sz="1400" dirty="0" err="1"/>
                <a:t>felis</a:t>
              </a:r>
              <a:r>
                <a:rPr lang="en-US" sz="1400" dirty="0"/>
                <a:t>, </a:t>
              </a:r>
              <a:r>
                <a:rPr lang="en-US" sz="1400" dirty="0" err="1"/>
                <a:t>euismod</a:t>
              </a:r>
              <a:r>
                <a:rPr lang="en-US" sz="1400" dirty="0"/>
                <a:t> id </a:t>
              </a:r>
              <a:r>
                <a:rPr lang="en-US" sz="1400" dirty="0" err="1"/>
                <a:t>feugiat</a:t>
              </a:r>
              <a:r>
                <a:rPr lang="en-US" sz="1400" dirty="0"/>
                <a:t> a, </a:t>
              </a:r>
              <a:r>
                <a:rPr lang="en-US" sz="1400" dirty="0" err="1"/>
                <a:t>laoreet</a:t>
              </a:r>
              <a:r>
                <a:rPr lang="en-US" sz="1400" dirty="0"/>
                <a:t> sit </a:t>
              </a:r>
              <a:r>
                <a:rPr lang="en-US" sz="1400" dirty="0" err="1"/>
                <a:t>amet</a:t>
              </a:r>
              <a:r>
                <a:rPr lang="en-US" sz="1400" dirty="0"/>
                <a:t> </a:t>
              </a:r>
              <a:r>
                <a:rPr lang="en-US" sz="1400" dirty="0" err="1"/>
                <a:t>nunc</a:t>
              </a:r>
              <a:r>
                <a:rPr lang="en-US" sz="1400" dirty="0"/>
                <a:t>. </a:t>
              </a:r>
              <a:endParaRPr lang="en-US" sz="1400" dirty="0" smtClean="0"/>
            </a:p>
            <a:p>
              <a:pPr algn="just"/>
              <a:endParaRPr lang="en-US" sz="1400" dirty="0"/>
            </a:p>
            <a:p>
              <a:pPr algn="just"/>
              <a:r>
                <a:rPr lang="en-US" sz="1400" dirty="0" smtClean="0"/>
                <a:t>Maecenas </a:t>
              </a:r>
              <a:r>
                <a:rPr lang="en-US" sz="1400" dirty="0" err="1"/>
                <a:t>pellentesque</a:t>
              </a:r>
              <a:r>
                <a:rPr lang="en-US" sz="1400" dirty="0"/>
                <a:t>, ligula </a:t>
              </a:r>
              <a:r>
                <a:rPr lang="en-US" sz="1400" dirty="0" err="1"/>
                <a:t>eu</a:t>
              </a:r>
              <a:r>
                <a:rPr lang="en-US" sz="1400" dirty="0"/>
                <a:t> </a:t>
              </a:r>
              <a:r>
                <a:rPr lang="en-US" sz="1400" dirty="0" err="1"/>
                <a:t>ultricies</a:t>
              </a:r>
              <a:r>
                <a:rPr lang="en-US" sz="1400" dirty="0"/>
                <a:t> </a:t>
              </a:r>
              <a:r>
                <a:rPr lang="en-US" sz="1400" dirty="0" err="1"/>
                <a:t>luctus</a:t>
              </a:r>
              <a:r>
                <a:rPr lang="en-US" sz="1400" dirty="0"/>
                <a:t>, magna </a:t>
              </a:r>
              <a:r>
                <a:rPr lang="en-US" sz="1400" dirty="0" err="1"/>
                <a:t>elit</a:t>
              </a:r>
              <a:r>
                <a:rPr lang="en-US" sz="1400" dirty="0"/>
                <a:t> </a:t>
              </a:r>
              <a:r>
                <a:rPr lang="en-US" sz="1400" dirty="0" err="1"/>
                <a:t>pretium</a:t>
              </a:r>
              <a:r>
                <a:rPr lang="en-US" sz="1400" dirty="0"/>
                <a:t> </a:t>
              </a:r>
              <a:r>
                <a:rPr lang="en-US" sz="1400" dirty="0" err="1"/>
                <a:t>augue</a:t>
              </a:r>
              <a:r>
                <a:rPr lang="en-US" sz="1400" dirty="0"/>
                <a:t>, </a:t>
              </a:r>
              <a:r>
                <a:rPr lang="en-US" sz="1400" dirty="0" err="1"/>
                <a:t>ut</a:t>
              </a:r>
              <a:r>
                <a:rPr lang="en-US" sz="1400" dirty="0"/>
                <a:t> </a:t>
              </a:r>
              <a:r>
                <a:rPr lang="en-US" sz="1400" dirty="0" err="1"/>
                <a:t>placerat</a:t>
              </a:r>
              <a:r>
                <a:rPr lang="en-US" sz="1400" dirty="0"/>
                <a:t> </a:t>
              </a:r>
              <a:r>
                <a:rPr lang="en-US" sz="1400" dirty="0" err="1"/>
                <a:t>erat</a:t>
              </a:r>
              <a:r>
                <a:rPr lang="en-US" sz="1400" dirty="0"/>
                <a:t> </a:t>
              </a:r>
              <a:r>
                <a:rPr lang="en-US" sz="1400" dirty="0" err="1"/>
                <a:t>tortor</a:t>
              </a:r>
              <a:r>
                <a:rPr lang="en-US" sz="1400" dirty="0"/>
                <a:t> in nisi. </a:t>
              </a:r>
              <a:r>
                <a:rPr lang="en-US" sz="1400" dirty="0" err="1"/>
                <a:t>Phasellus</a:t>
              </a:r>
              <a:r>
                <a:rPr lang="en-US" sz="1400" dirty="0"/>
                <a:t> </a:t>
              </a:r>
              <a:r>
                <a:rPr lang="en-US" sz="1400" dirty="0" err="1"/>
                <a:t>sollicitudin</a:t>
              </a:r>
              <a:r>
                <a:rPr lang="en-US" sz="1400" dirty="0"/>
                <a:t> </a:t>
              </a:r>
              <a:r>
                <a:rPr lang="en-US" sz="1400" dirty="0" err="1"/>
                <a:t>neque</a:t>
              </a:r>
              <a:r>
                <a:rPr lang="en-US" sz="1400" dirty="0"/>
                <a:t> ac </a:t>
              </a:r>
              <a:r>
                <a:rPr lang="en-US" sz="1400" dirty="0" err="1"/>
                <a:t>felis</a:t>
              </a:r>
              <a:r>
                <a:rPr lang="en-US" sz="1400" dirty="0"/>
                <a:t> </a:t>
              </a:r>
              <a:r>
                <a:rPr lang="en-US" sz="1400" dirty="0" err="1"/>
                <a:t>vulputate</a:t>
              </a:r>
              <a:r>
                <a:rPr lang="en-US" sz="1400" dirty="0"/>
                <a:t> </a:t>
              </a:r>
              <a:r>
                <a:rPr lang="en-US" sz="1400" dirty="0" err="1"/>
                <a:t>vestibulum</a:t>
              </a:r>
              <a:r>
                <a:rPr lang="en-US" sz="1400" dirty="0"/>
                <a:t> </a:t>
              </a:r>
              <a:r>
                <a:rPr lang="en-US" sz="1400" dirty="0" err="1"/>
                <a:t>vel</a:t>
              </a:r>
              <a:r>
                <a:rPr lang="en-US" sz="1400" dirty="0"/>
                <a:t> at sem. </a:t>
              </a:r>
              <a:r>
                <a:rPr lang="en-US" sz="1400" dirty="0" err="1"/>
                <a:t>Morbi</a:t>
              </a:r>
              <a:r>
                <a:rPr lang="en-US" sz="1400" dirty="0"/>
                <a:t> </a:t>
              </a:r>
              <a:r>
                <a:rPr lang="en-US" sz="1400" dirty="0" err="1"/>
                <a:t>adipiscing</a:t>
              </a:r>
              <a:r>
                <a:rPr lang="en-US" sz="1400" dirty="0"/>
                <a:t> </a:t>
              </a:r>
              <a:r>
                <a:rPr lang="en-US" sz="1400" dirty="0" err="1"/>
                <a:t>vestibulum</a:t>
              </a:r>
              <a:r>
                <a:rPr lang="en-US" sz="1400" dirty="0"/>
                <a:t> lacus, </a:t>
              </a:r>
              <a:r>
                <a:rPr lang="en-US" sz="1400" dirty="0" err="1"/>
                <a:t>eu</a:t>
              </a:r>
              <a:r>
                <a:rPr lang="en-US" sz="1400" dirty="0"/>
                <a:t> dictum </a:t>
              </a:r>
              <a:r>
                <a:rPr lang="en-US" sz="1400" dirty="0" err="1"/>
                <a:t>nulla</a:t>
              </a:r>
              <a:r>
                <a:rPr lang="en-US" sz="1400" dirty="0"/>
                <a:t> </a:t>
              </a:r>
              <a:r>
                <a:rPr lang="en-US" sz="1400" dirty="0" err="1"/>
                <a:t>laoreet</a:t>
              </a:r>
              <a:r>
                <a:rPr lang="en-US" sz="1400" dirty="0"/>
                <a:t> et. </a:t>
              </a:r>
            </a:p>
          </p:txBody>
        </p:sp>
        <p:sp>
          <p:nvSpPr>
            <p:cNvPr id="17" name="TextBox 16"/>
            <p:cNvSpPr txBox="1"/>
            <p:nvPr/>
          </p:nvSpPr>
          <p:spPr>
            <a:xfrm>
              <a:off x="237475" y="2794337"/>
              <a:ext cx="6549774" cy="1015663"/>
            </a:xfrm>
            <a:prstGeom prst="rect">
              <a:avLst/>
            </a:prstGeom>
            <a:noFill/>
          </p:spPr>
          <p:txBody>
            <a:bodyPr wrap="square" rtlCol="0">
              <a:spAutoFit/>
            </a:bodyPr>
            <a:lstStyle/>
            <a:p>
              <a:pPr algn="ctr"/>
              <a:r>
                <a:rPr lang="en-US" sz="6000" b="1" dirty="0" smtClean="0"/>
                <a:t>Title Text</a:t>
              </a:r>
              <a:endParaRPr lang="en-US" sz="6000" b="1" dirty="0"/>
            </a:p>
          </p:txBody>
        </p:sp>
      </p:grpSp>
    </p:spTree>
    <p:extLst>
      <p:ext uri="{BB962C8B-B14F-4D97-AF65-F5344CB8AC3E}">
        <p14:creationId xmlns:p14="http://schemas.microsoft.com/office/powerpoint/2010/main" val="3638834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lack background"/>
          <p:cNvSpPr/>
          <p:nvPr/>
        </p:nvSpPr>
        <p:spPr>
          <a:xfrm>
            <a:off x="0" y="0"/>
            <a:ext cx="457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hidden="1"/>
          <p:cNvGraphicFramePr>
            <a:graphicFrameLocks noGrp="1"/>
          </p:cNvGraphicFramePr>
          <p:nvPr>
            <p:extLst>
              <p:ext uri="{D42A27DB-BD31-4B8C-83A1-F6EECF244321}">
                <p14:modId xmlns:p14="http://schemas.microsoft.com/office/powerpoint/2010/main" val="1069091385"/>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800600" y="2857500"/>
            <a:ext cx="4114800" cy="1143000"/>
          </a:xfrm>
        </p:spPr>
        <p:txBody>
          <a:bodyPr>
            <a:noAutofit/>
          </a:bodyPr>
          <a:lstStyle/>
          <a:p>
            <a:r>
              <a:rPr lang="en-US" sz="6000" b="1" dirty="0" smtClean="0">
                <a:solidFill>
                  <a:schemeClr val="accent5"/>
                </a:solidFill>
              </a:rPr>
              <a:t>Alignment</a:t>
            </a:r>
            <a:endParaRPr lang="en-US" sz="6000" b="1" dirty="0">
              <a:solidFill>
                <a:schemeClr val="accent5"/>
              </a:solidFill>
            </a:endParaRPr>
          </a:p>
        </p:txBody>
      </p:sp>
      <p:grpSp>
        <p:nvGrpSpPr>
          <p:cNvPr id="9" name="Unaligned"/>
          <p:cNvGrpSpPr/>
          <p:nvPr/>
        </p:nvGrpSpPr>
        <p:grpSpPr>
          <a:xfrm>
            <a:off x="76200" y="341532"/>
            <a:ext cx="4495800" cy="6254529"/>
            <a:chOff x="76200" y="341532"/>
            <a:chExt cx="4495800" cy="6254529"/>
          </a:xfrm>
        </p:grpSpPr>
        <p:pic>
          <p:nvPicPr>
            <p:cNvPr id="10242" name="Picture 2" descr="\\psf\Home\Downloads\MP9004071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341532"/>
              <a:ext cx="2514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4800" y="2107049"/>
              <a:ext cx="3810000" cy="1384995"/>
            </a:xfrm>
            <a:prstGeom prst="rect">
              <a:avLst/>
            </a:prstGeom>
          </p:spPr>
          <p:txBody>
            <a:bodyPr wrap="square">
              <a:spAutoFit/>
            </a:bodyPr>
            <a:lstStyle/>
            <a:p>
              <a:r>
                <a:rPr lang="en-US" sz="1400" dirty="0" smtClean="0">
                  <a:solidFill>
                    <a:schemeClr val="bg1"/>
                  </a:solidFill>
                </a:rPr>
                <a:t>Lorem </a:t>
              </a:r>
              <a:r>
                <a:rPr lang="en-US" sz="1400" dirty="0" err="1" smtClean="0">
                  <a:solidFill>
                    <a:schemeClr val="bg1"/>
                  </a:solidFill>
                </a:rPr>
                <a:t>ipsum</a:t>
              </a:r>
              <a:r>
                <a:rPr lang="en-US" sz="1400" dirty="0" smtClean="0">
                  <a:solidFill>
                    <a:schemeClr val="bg1"/>
                  </a:solidFill>
                </a:rPr>
                <a:t> dolor sit </a:t>
              </a:r>
              <a:r>
                <a:rPr lang="en-US" sz="1400" dirty="0" err="1" smtClean="0">
                  <a:solidFill>
                    <a:schemeClr val="bg1"/>
                  </a:solidFill>
                </a:rPr>
                <a:t>amet</a:t>
              </a:r>
              <a:r>
                <a:rPr lang="en-US" sz="1400" dirty="0" smtClean="0">
                  <a:solidFill>
                    <a:schemeClr val="bg1"/>
                  </a:solidFill>
                </a:rPr>
                <a:t>, </a:t>
              </a:r>
              <a:r>
                <a:rPr lang="en-US" sz="1400" dirty="0" err="1" smtClean="0">
                  <a:solidFill>
                    <a:schemeClr val="bg1"/>
                  </a:solidFill>
                </a:rPr>
                <a:t>consectetur</a:t>
              </a:r>
              <a:r>
                <a:rPr lang="en-US" sz="1400" dirty="0" smtClean="0">
                  <a:solidFill>
                    <a:schemeClr val="bg1"/>
                  </a:solidFill>
                </a:rPr>
                <a:t> </a:t>
              </a:r>
              <a:r>
                <a:rPr lang="en-US" sz="1400" dirty="0" err="1" smtClean="0">
                  <a:solidFill>
                    <a:schemeClr val="bg1"/>
                  </a:solidFill>
                </a:rPr>
                <a:t>adipiscing</a:t>
              </a:r>
              <a:r>
                <a:rPr lang="en-US" sz="1400" dirty="0" smtClean="0">
                  <a:solidFill>
                    <a:schemeClr val="bg1"/>
                  </a:solidFill>
                </a:rPr>
                <a:t> </a:t>
              </a:r>
              <a:r>
                <a:rPr lang="en-US" sz="1400" dirty="0" err="1" smtClean="0">
                  <a:solidFill>
                    <a:schemeClr val="bg1"/>
                  </a:solidFill>
                </a:rPr>
                <a:t>elit</a:t>
              </a:r>
              <a:r>
                <a:rPr lang="en-US" sz="1400" dirty="0" smtClean="0">
                  <a:solidFill>
                    <a:schemeClr val="bg1"/>
                  </a:solidFill>
                </a:rPr>
                <a:t>. </a:t>
              </a:r>
              <a:r>
                <a:rPr lang="en-US" sz="1400" dirty="0" err="1" smtClean="0">
                  <a:solidFill>
                    <a:schemeClr val="bg1"/>
                  </a:solidFill>
                </a:rPr>
                <a:t>Etiam</a:t>
              </a:r>
              <a:r>
                <a:rPr lang="en-US" sz="1400" dirty="0" smtClean="0">
                  <a:solidFill>
                    <a:schemeClr val="bg1"/>
                  </a:solidFill>
                </a:rPr>
                <a:t> et </a:t>
              </a:r>
              <a:r>
                <a:rPr lang="en-US" sz="1400" dirty="0" err="1" smtClean="0">
                  <a:solidFill>
                    <a:schemeClr val="bg1"/>
                  </a:solidFill>
                </a:rPr>
                <a:t>est</a:t>
              </a:r>
              <a:r>
                <a:rPr lang="en-US" sz="1400" dirty="0" smtClean="0">
                  <a:solidFill>
                    <a:schemeClr val="bg1"/>
                  </a:solidFill>
                </a:rPr>
                <a:t> </a:t>
              </a:r>
              <a:r>
                <a:rPr lang="en-US" sz="1400" dirty="0" err="1" smtClean="0">
                  <a:solidFill>
                    <a:schemeClr val="bg1"/>
                  </a:solidFill>
                </a:rPr>
                <a:t>nulla</a:t>
              </a:r>
              <a:r>
                <a:rPr lang="en-US" sz="1400" dirty="0" smtClean="0">
                  <a:solidFill>
                    <a:schemeClr val="bg1"/>
                  </a:solidFill>
                </a:rPr>
                <a:t>. </a:t>
              </a:r>
              <a:r>
                <a:rPr lang="en-US" sz="1400" dirty="0" err="1" smtClean="0">
                  <a:solidFill>
                    <a:schemeClr val="bg1"/>
                  </a:solidFill>
                </a:rPr>
                <a:t>Cras</a:t>
              </a:r>
              <a:r>
                <a:rPr lang="en-US" sz="1400" dirty="0" smtClean="0">
                  <a:solidFill>
                    <a:schemeClr val="bg1"/>
                  </a:solidFill>
                </a:rPr>
                <a:t> </a:t>
              </a:r>
              <a:r>
                <a:rPr lang="en-US" sz="1400" dirty="0" err="1" smtClean="0">
                  <a:solidFill>
                    <a:schemeClr val="bg1"/>
                  </a:solidFill>
                </a:rPr>
                <a:t>eu</a:t>
              </a:r>
              <a:r>
                <a:rPr lang="en-US" sz="1400" dirty="0" smtClean="0">
                  <a:solidFill>
                    <a:schemeClr val="bg1"/>
                  </a:solidFill>
                </a:rPr>
                <a:t> </a:t>
              </a:r>
              <a:r>
                <a:rPr lang="en-US" sz="1400" dirty="0" err="1" smtClean="0">
                  <a:solidFill>
                    <a:schemeClr val="bg1"/>
                  </a:solidFill>
                </a:rPr>
                <a:t>ipsum</a:t>
              </a:r>
              <a:r>
                <a:rPr lang="en-US" sz="1400" dirty="0" smtClean="0">
                  <a:solidFill>
                    <a:schemeClr val="bg1"/>
                  </a:solidFill>
                </a:rPr>
                <a:t> </a:t>
              </a:r>
              <a:r>
                <a:rPr lang="en-US" sz="1400" dirty="0" err="1" smtClean="0">
                  <a:solidFill>
                    <a:schemeClr val="bg1"/>
                  </a:solidFill>
                </a:rPr>
                <a:t>metus</a:t>
              </a:r>
              <a:r>
                <a:rPr lang="en-US" sz="1400" dirty="0" smtClean="0">
                  <a:solidFill>
                    <a:schemeClr val="bg1"/>
                  </a:solidFill>
                </a:rPr>
                <a:t>. In </a:t>
              </a:r>
              <a:r>
                <a:rPr lang="en-US" sz="1400" dirty="0" err="1" smtClean="0">
                  <a:solidFill>
                    <a:schemeClr val="bg1"/>
                  </a:solidFill>
                </a:rPr>
                <a:t>euismod</a:t>
              </a:r>
              <a:r>
                <a:rPr lang="en-US" sz="1400" dirty="0" smtClean="0">
                  <a:solidFill>
                    <a:schemeClr val="bg1"/>
                  </a:solidFill>
                </a:rPr>
                <a:t> </a:t>
              </a:r>
              <a:r>
                <a:rPr lang="en-US" sz="1400" dirty="0" err="1" smtClean="0">
                  <a:solidFill>
                    <a:schemeClr val="bg1"/>
                  </a:solidFill>
                </a:rPr>
                <a:t>pulvinar</a:t>
              </a:r>
              <a:r>
                <a:rPr lang="en-US" sz="1400" dirty="0" smtClean="0">
                  <a:solidFill>
                    <a:schemeClr val="bg1"/>
                  </a:solidFill>
                </a:rPr>
                <a:t> </a:t>
              </a:r>
              <a:r>
                <a:rPr lang="en-US" sz="1400" dirty="0" err="1" smtClean="0">
                  <a:solidFill>
                    <a:schemeClr val="bg1"/>
                  </a:solidFill>
                </a:rPr>
                <a:t>fringilla</a:t>
              </a:r>
              <a:r>
                <a:rPr lang="en-US" sz="1400" dirty="0" smtClean="0">
                  <a:solidFill>
                    <a:schemeClr val="bg1"/>
                  </a:solidFill>
                </a:rPr>
                <a:t>. </a:t>
              </a:r>
              <a:r>
                <a:rPr lang="en-US" sz="1400" dirty="0" err="1" smtClean="0">
                  <a:solidFill>
                    <a:schemeClr val="bg1"/>
                  </a:solidFill>
                </a:rPr>
                <a:t>Phasellus</a:t>
              </a:r>
              <a:r>
                <a:rPr lang="en-US" sz="1400" dirty="0" smtClean="0">
                  <a:solidFill>
                    <a:schemeClr val="bg1"/>
                  </a:solidFill>
                </a:rPr>
                <a:t> </a:t>
              </a:r>
              <a:r>
                <a:rPr lang="en-US" sz="1400" dirty="0" err="1" smtClean="0">
                  <a:solidFill>
                    <a:schemeClr val="bg1"/>
                  </a:solidFill>
                </a:rPr>
                <a:t>porta</a:t>
              </a:r>
              <a:r>
                <a:rPr lang="en-US" sz="1400" dirty="0" smtClean="0">
                  <a:solidFill>
                    <a:schemeClr val="bg1"/>
                  </a:solidFill>
                </a:rPr>
                <a:t> </a:t>
              </a:r>
              <a:r>
                <a:rPr lang="en-US" sz="1400" dirty="0" err="1" smtClean="0">
                  <a:solidFill>
                    <a:schemeClr val="bg1"/>
                  </a:solidFill>
                </a:rPr>
                <a:t>egestas</a:t>
              </a:r>
              <a:r>
                <a:rPr lang="en-US" sz="1400" dirty="0" smtClean="0">
                  <a:solidFill>
                    <a:schemeClr val="bg1"/>
                  </a:solidFill>
                </a:rPr>
                <a:t> </a:t>
              </a:r>
              <a:r>
                <a:rPr lang="en-US" sz="1400" dirty="0" err="1" smtClean="0">
                  <a:solidFill>
                    <a:schemeClr val="bg1"/>
                  </a:solidFill>
                </a:rPr>
                <a:t>enim</a:t>
              </a:r>
              <a:r>
                <a:rPr lang="en-US" sz="1400" dirty="0" smtClean="0">
                  <a:solidFill>
                    <a:schemeClr val="bg1"/>
                  </a:solidFill>
                </a:rPr>
                <a:t>, a </a:t>
              </a:r>
              <a:r>
                <a:rPr lang="en-US" sz="1400" dirty="0" err="1" smtClean="0">
                  <a:solidFill>
                    <a:schemeClr val="bg1"/>
                  </a:solidFill>
                </a:rPr>
                <a:t>adipiscing</a:t>
              </a:r>
              <a:r>
                <a:rPr lang="en-US" sz="1400" dirty="0" smtClean="0">
                  <a:solidFill>
                    <a:schemeClr val="bg1"/>
                  </a:solidFill>
                </a:rPr>
                <a:t> lacus </a:t>
              </a:r>
              <a:r>
                <a:rPr lang="en-US" sz="1400" dirty="0" err="1" smtClean="0">
                  <a:solidFill>
                    <a:schemeClr val="bg1"/>
                  </a:solidFill>
                </a:rPr>
                <a:t>sodales</a:t>
              </a:r>
              <a:r>
                <a:rPr lang="en-US" sz="1400" dirty="0" smtClean="0">
                  <a:solidFill>
                    <a:schemeClr val="bg1"/>
                  </a:solidFill>
                </a:rPr>
                <a:t> vel. Integer </a:t>
              </a:r>
              <a:r>
                <a:rPr lang="en-US" sz="1400" dirty="0" err="1" smtClean="0">
                  <a:solidFill>
                    <a:schemeClr val="bg1"/>
                  </a:solidFill>
                </a:rPr>
                <a:t>odio</a:t>
              </a:r>
              <a:r>
                <a:rPr lang="en-US" sz="1400" dirty="0" smtClean="0">
                  <a:solidFill>
                    <a:schemeClr val="bg1"/>
                  </a:solidFill>
                </a:rPr>
                <a:t> ligula.</a:t>
              </a:r>
            </a:p>
          </p:txBody>
        </p:sp>
        <p:pic>
          <p:nvPicPr>
            <p:cNvPr id="10244" name="Picture 4" descr="\\psf\Home\Downloads\MP9004308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657600"/>
              <a:ext cx="2514600" cy="184469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76200" y="5641954"/>
              <a:ext cx="4495800" cy="954107"/>
            </a:xfrm>
            <a:prstGeom prst="rect">
              <a:avLst/>
            </a:prstGeom>
          </p:spPr>
          <p:txBody>
            <a:bodyPr wrap="square">
              <a:spAutoFit/>
            </a:bodyPr>
            <a:lstStyle/>
            <a:p>
              <a:r>
                <a:rPr lang="en-US" sz="1400" dirty="0" smtClean="0">
                  <a:solidFill>
                    <a:schemeClr val="bg1"/>
                  </a:solidFill>
                </a:rPr>
                <a:t>Maecenas </a:t>
              </a:r>
              <a:r>
                <a:rPr lang="en-US" sz="1400" dirty="0" err="1" smtClean="0">
                  <a:solidFill>
                    <a:schemeClr val="bg1"/>
                  </a:solidFill>
                </a:rPr>
                <a:t>pellentesque</a:t>
              </a:r>
              <a:r>
                <a:rPr lang="en-US" sz="1400" dirty="0" smtClean="0">
                  <a:solidFill>
                    <a:schemeClr val="bg1"/>
                  </a:solidFill>
                </a:rPr>
                <a:t>, ligula </a:t>
              </a:r>
              <a:r>
                <a:rPr lang="en-US" sz="1400" dirty="0" err="1" smtClean="0">
                  <a:solidFill>
                    <a:schemeClr val="bg1"/>
                  </a:solidFill>
                </a:rPr>
                <a:t>eu</a:t>
              </a:r>
              <a:r>
                <a:rPr lang="en-US" sz="1400" dirty="0" smtClean="0">
                  <a:solidFill>
                    <a:schemeClr val="bg1"/>
                  </a:solidFill>
                </a:rPr>
                <a:t> </a:t>
              </a:r>
              <a:r>
                <a:rPr lang="en-US" sz="1400" dirty="0" err="1" smtClean="0">
                  <a:solidFill>
                    <a:schemeClr val="bg1"/>
                  </a:solidFill>
                </a:rPr>
                <a:t>ultricies</a:t>
              </a:r>
              <a:r>
                <a:rPr lang="en-US" sz="1400" dirty="0" smtClean="0">
                  <a:solidFill>
                    <a:schemeClr val="bg1"/>
                  </a:solidFill>
                </a:rPr>
                <a:t> </a:t>
              </a:r>
              <a:r>
                <a:rPr lang="en-US" sz="1400" dirty="0" err="1" smtClean="0">
                  <a:solidFill>
                    <a:schemeClr val="bg1"/>
                  </a:solidFill>
                </a:rPr>
                <a:t>luctus</a:t>
              </a:r>
              <a:r>
                <a:rPr lang="en-US" sz="1400" dirty="0" smtClean="0">
                  <a:solidFill>
                    <a:schemeClr val="bg1"/>
                  </a:solidFill>
                </a:rPr>
                <a:t>, magna </a:t>
              </a:r>
              <a:r>
                <a:rPr lang="en-US" sz="1400" dirty="0" err="1" smtClean="0">
                  <a:solidFill>
                    <a:schemeClr val="bg1"/>
                  </a:solidFill>
                </a:rPr>
                <a:t>elit</a:t>
              </a:r>
              <a:r>
                <a:rPr lang="en-US" sz="1400" dirty="0" smtClean="0">
                  <a:solidFill>
                    <a:schemeClr val="bg1"/>
                  </a:solidFill>
                </a:rPr>
                <a:t> </a:t>
              </a:r>
              <a:r>
                <a:rPr lang="en-US" sz="1400" dirty="0" err="1" smtClean="0">
                  <a:solidFill>
                    <a:schemeClr val="bg1"/>
                  </a:solidFill>
                </a:rPr>
                <a:t>pretium</a:t>
              </a:r>
              <a:r>
                <a:rPr lang="en-US" sz="1400" dirty="0" smtClean="0">
                  <a:solidFill>
                    <a:schemeClr val="bg1"/>
                  </a:solidFill>
                </a:rPr>
                <a:t> </a:t>
              </a:r>
              <a:r>
                <a:rPr lang="en-US" sz="1400" dirty="0" err="1" smtClean="0">
                  <a:solidFill>
                    <a:schemeClr val="bg1"/>
                  </a:solidFill>
                </a:rPr>
                <a:t>augue</a:t>
              </a:r>
              <a:r>
                <a:rPr lang="en-US" sz="1400" dirty="0" smtClean="0">
                  <a:solidFill>
                    <a:schemeClr val="bg1"/>
                  </a:solidFill>
                </a:rPr>
                <a:t>, </a:t>
              </a:r>
              <a:r>
                <a:rPr lang="en-US" sz="1400" dirty="0" err="1" smtClean="0">
                  <a:solidFill>
                    <a:schemeClr val="bg1"/>
                  </a:solidFill>
                </a:rPr>
                <a:t>ut</a:t>
              </a:r>
              <a:r>
                <a:rPr lang="en-US" sz="1400" dirty="0" smtClean="0">
                  <a:solidFill>
                    <a:schemeClr val="bg1"/>
                  </a:solidFill>
                </a:rPr>
                <a:t> </a:t>
              </a:r>
              <a:r>
                <a:rPr lang="en-US" sz="1400" dirty="0" err="1" smtClean="0">
                  <a:solidFill>
                    <a:schemeClr val="bg1"/>
                  </a:solidFill>
                </a:rPr>
                <a:t>placerat</a:t>
              </a:r>
              <a:r>
                <a:rPr lang="en-US" sz="1400" dirty="0" smtClean="0">
                  <a:solidFill>
                    <a:schemeClr val="bg1"/>
                  </a:solidFill>
                </a:rPr>
                <a:t> </a:t>
              </a:r>
              <a:r>
                <a:rPr lang="en-US" sz="1400" dirty="0" err="1" smtClean="0">
                  <a:solidFill>
                    <a:schemeClr val="bg1"/>
                  </a:solidFill>
                </a:rPr>
                <a:t>erat</a:t>
              </a:r>
              <a:r>
                <a:rPr lang="en-US" sz="1400" dirty="0" smtClean="0">
                  <a:solidFill>
                    <a:schemeClr val="bg1"/>
                  </a:solidFill>
                </a:rPr>
                <a:t> </a:t>
              </a:r>
              <a:r>
                <a:rPr lang="en-US" sz="1400" dirty="0" err="1" smtClean="0">
                  <a:solidFill>
                    <a:schemeClr val="bg1"/>
                  </a:solidFill>
                </a:rPr>
                <a:t>tortor</a:t>
              </a:r>
              <a:r>
                <a:rPr lang="en-US" sz="1400" dirty="0" smtClean="0">
                  <a:solidFill>
                    <a:schemeClr val="bg1"/>
                  </a:solidFill>
                </a:rPr>
                <a:t> in nisi. </a:t>
              </a:r>
              <a:r>
                <a:rPr lang="en-US" sz="1400" dirty="0" err="1" smtClean="0">
                  <a:solidFill>
                    <a:schemeClr val="bg1"/>
                  </a:solidFill>
                </a:rPr>
                <a:t>Phasellus</a:t>
              </a:r>
              <a:r>
                <a:rPr lang="en-US" sz="1400" dirty="0" smtClean="0">
                  <a:solidFill>
                    <a:schemeClr val="bg1"/>
                  </a:solidFill>
                </a:rPr>
                <a:t> </a:t>
              </a:r>
              <a:r>
                <a:rPr lang="en-US" sz="1400" dirty="0" err="1" smtClean="0">
                  <a:solidFill>
                    <a:schemeClr val="bg1"/>
                  </a:solidFill>
                </a:rPr>
                <a:t>sollicitudin</a:t>
              </a:r>
              <a:r>
                <a:rPr lang="en-US" sz="1400" dirty="0" smtClean="0">
                  <a:solidFill>
                    <a:schemeClr val="bg1"/>
                  </a:solidFill>
                </a:rPr>
                <a:t> </a:t>
              </a:r>
              <a:r>
                <a:rPr lang="en-US" sz="1400" dirty="0" err="1" smtClean="0">
                  <a:solidFill>
                    <a:schemeClr val="bg1"/>
                  </a:solidFill>
                </a:rPr>
                <a:t>neque</a:t>
              </a:r>
              <a:r>
                <a:rPr lang="en-US" sz="1400" dirty="0" smtClean="0">
                  <a:solidFill>
                    <a:schemeClr val="bg1"/>
                  </a:solidFill>
                </a:rPr>
                <a:t> ac </a:t>
              </a:r>
              <a:r>
                <a:rPr lang="en-US" sz="1400" dirty="0" err="1" smtClean="0">
                  <a:solidFill>
                    <a:schemeClr val="bg1"/>
                  </a:solidFill>
                </a:rPr>
                <a:t>felis</a:t>
              </a:r>
              <a:r>
                <a:rPr lang="en-US" sz="1400" dirty="0" smtClean="0">
                  <a:solidFill>
                    <a:schemeClr val="bg1"/>
                  </a:solidFill>
                </a:rPr>
                <a:t> </a:t>
              </a:r>
              <a:r>
                <a:rPr lang="en-US" sz="1400" dirty="0" err="1" smtClean="0">
                  <a:solidFill>
                    <a:schemeClr val="bg1"/>
                  </a:solidFill>
                </a:rPr>
                <a:t>vulputate</a:t>
              </a:r>
              <a:r>
                <a:rPr lang="en-US" sz="1400" dirty="0" smtClean="0">
                  <a:solidFill>
                    <a:schemeClr val="bg1"/>
                  </a:solidFill>
                </a:rPr>
                <a:t> </a:t>
              </a:r>
              <a:r>
                <a:rPr lang="en-US" sz="1400" dirty="0" err="1" smtClean="0">
                  <a:solidFill>
                    <a:schemeClr val="bg1"/>
                  </a:solidFill>
                </a:rPr>
                <a:t>vestibulum</a:t>
              </a:r>
              <a:r>
                <a:rPr lang="en-US" sz="1400" dirty="0" smtClean="0">
                  <a:solidFill>
                    <a:schemeClr val="bg1"/>
                  </a:solidFill>
                </a:rPr>
                <a:t> </a:t>
              </a:r>
              <a:r>
                <a:rPr lang="en-US" sz="1400" dirty="0" err="1" smtClean="0">
                  <a:solidFill>
                    <a:schemeClr val="bg1"/>
                  </a:solidFill>
                </a:rPr>
                <a:t>vel</a:t>
              </a:r>
              <a:r>
                <a:rPr lang="en-US" sz="1400" dirty="0" smtClean="0">
                  <a:solidFill>
                    <a:schemeClr val="bg1"/>
                  </a:solidFill>
                </a:rPr>
                <a:t> at sem. </a:t>
              </a:r>
              <a:endParaRPr lang="en-US" sz="1400" dirty="0">
                <a:solidFill>
                  <a:schemeClr val="bg1"/>
                </a:solidFill>
              </a:endParaRPr>
            </a:p>
          </p:txBody>
        </p:sp>
      </p:grpSp>
      <p:grpSp>
        <p:nvGrpSpPr>
          <p:cNvPr id="16" name="Aligned"/>
          <p:cNvGrpSpPr/>
          <p:nvPr/>
        </p:nvGrpSpPr>
        <p:grpSpPr>
          <a:xfrm>
            <a:off x="304800" y="374871"/>
            <a:ext cx="4114800" cy="6254529"/>
            <a:chOff x="228600" y="341532"/>
            <a:chExt cx="4114800" cy="6254529"/>
          </a:xfrm>
        </p:grpSpPr>
        <p:pic>
          <p:nvPicPr>
            <p:cNvPr id="17" name="Picture 2" descr="\\psf\Home\Downloads\MP90040719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41532"/>
              <a:ext cx="2514600" cy="1676400"/>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228600" y="2107049"/>
              <a:ext cx="4114800" cy="1169551"/>
            </a:xfrm>
            <a:prstGeom prst="rect">
              <a:avLst/>
            </a:prstGeom>
          </p:spPr>
          <p:txBody>
            <a:bodyPr wrap="square">
              <a:spAutoFit/>
            </a:bodyPr>
            <a:lstStyle/>
            <a:p>
              <a:r>
                <a:rPr lang="en-US" sz="1400" dirty="0" smtClean="0">
                  <a:solidFill>
                    <a:schemeClr val="bg1"/>
                  </a:solidFill>
                </a:rPr>
                <a:t>Lorem </a:t>
              </a:r>
              <a:r>
                <a:rPr lang="en-US" sz="1400" dirty="0" err="1" smtClean="0">
                  <a:solidFill>
                    <a:schemeClr val="bg1"/>
                  </a:solidFill>
                </a:rPr>
                <a:t>ipsum</a:t>
              </a:r>
              <a:r>
                <a:rPr lang="en-US" sz="1400" dirty="0" smtClean="0">
                  <a:solidFill>
                    <a:schemeClr val="bg1"/>
                  </a:solidFill>
                </a:rPr>
                <a:t> dolor sit </a:t>
              </a:r>
              <a:r>
                <a:rPr lang="en-US" sz="1400" dirty="0" err="1" smtClean="0">
                  <a:solidFill>
                    <a:schemeClr val="bg1"/>
                  </a:solidFill>
                </a:rPr>
                <a:t>amet</a:t>
              </a:r>
              <a:r>
                <a:rPr lang="en-US" sz="1400" dirty="0" smtClean="0">
                  <a:solidFill>
                    <a:schemeClr val="bg1"/>
                  </a:solidFill>
                </a:rPr>
                <a:t>, </a:t>
              </a:r>
              <a:r>
                <a:rPr lang="en-US" sz="1400" dirty="0" err="1" smtClean="0">
                  <a:solidFill>
                    <a:schemeClr val="bg1"/>
                  </a:solidFill>
                </a:rPr>
                <a:t>consectetur</a:t>
              </a:r>
              <a:r>
                <a:rPr lang="en-US" sz="1400" dirty="0" smtClean="0">
                  <a:solidFill>
                    <a:schemeClr val="bg1"/>
                  </a:solidFill>
                </a:rPr>
                <a:t> </a:t>
              </a:r>
              <a:r>
                <a:rPr lang="en-US" sz="1400" dirty="0" err="1" smtClean="0">
                  <a:solidFill>
                    <a:schemeClr val="bg1"/>
                  </a:solidFill>
                </a:rPr>
                <a:t>adipiscing</a:t>
              </a:r>
              <a:r>
                <a:rPr lang="en-US" sz="1400" dirty="0" smtClean="0">
                  <a:solidFill>
                    <a:schemeClr val="bg1"/>
                  </a:solidFill>
                </a:rPr>
                <a:t> </a:t>
              </a:r>
              <a:r>
                <a:rPr lang="en-US" sz="1400" dirty="0" err="1" smtClean="0">
                  <a:solidFill>
                    <a:schemeClr val="bg1"/>
                  </a:solidFill>
                </a:rPr>
                <a:t>elit</a:t>
              </a:r>
              <a:r>
                <a:rPr lang="en-US" sz="1400" dirty="0" smtClean="0">
                  <a:solidFill>
                    <a:schemeClr val="bg1"/>
                  </a:solidFill>
                </a:rPr>
                <a:t>. </a:t>
              </a:r>
              <a:r>
                <a:rPr lang="en-US" sz="1400" dirty="0" err="1" smtClean="0">
                  <a:solidFill>
                    <a:schemeClr val="bg1"/>
                  </a:solidFill>
                </a:rPr>
                <a:t>Etiam</a:t>
              </a:r>
              <a:r>
                <a:rPr lang="en-US" sz="1400" dirty="0" smtClean="0">
                  <a:solidFill>
                    <a:schemeClr val="bg1"/>
                  </a:solidFill>
                </a:rPr>
                <a:t> et </a:t>
              </a:r>
              <a:r>
                <a:rPr lang="en-US" sz="1400" dirty="0" err="1" smtClean="0">
                  <a:solidFill>
                    <a:schemeClr val="bg1"/>
                  </a:solidFill>
                </a:rPr>
                <a:t>est</a:t>
              </a:r>
              <a:r>
                <a:rPr lang="en-US" sz="1400" dirty="0" smtClean="0">
                  <a:solidFill>
                    <a:schemeClr val="bg1"/>
                  </a:solidFill>
                </a:rPr>
                <a:t> </a:t>
              </a:r>
              <a:r>
                <a:rPr lang="en-US" sz="1400" dirty="0" err="1" smtClean="0">
                  <a:solidFill>
                    <a:schemeClr val="bg1"/>
                  </a:solidFill>
                </a:rPr>
                <a:t>nulla</a:t>
              </a:r>
              <a:r>
                <a:rPr lang="en-US" sz="1400" dirty="0" smtClean="0">
                  <a:solidFill>
                    <a:schemeClr val="bg1"/>
                  </a:solidFill>
                </a:rPr>
                <a:t>. </a:t>
              </a:r>
              <a:r>
                <a:rPr lang="en-US" sz="1400" dirty="0" err="1" smtClean="0">
                  <a:solidFill>
                    <a:schemeClr val="bg1"/>
                  </a:solidFill>
                </a:rPr>
                <a:t>Cras</a:t>
              </a:r>
              <a:r>
                <a:rPr lang="en-US" sz="1400" dirty="0" smtClean="0">
                  <a:solidFill>
                    <a:schemeClr val="bg1"/>
                  </a:solidFill>
                </a:rPr>
                <a:t> </a:t>
              </a:r>
              <a:r>
                <a:rPr lang="en-US" sz="1400" dirty="0" err="1" smtClean="0">
                  <a:solidFill>
                    <a:schemeClr val="bg1"/>
                  </a:solidFill>
                </a:rPr>
                <a:t>eu</a:t>
              </a:r>
              <a:r>
                <a:rPr lang="en-US" sz="1400" dirty="0" smtClean="0">
                  <a:solidFill>
                    <a:schemeClr val="bg1"/>
                  </a:solidFill>
                </a:rPr>
                <a:t> </a:t>
              </a:r>
              <a:r>
                <a:rPr lang="en-US" sz="1400" dirty="0" err="1" smtClean="0">
                  <a:solidFill>
                    <a:schemeClr val="bg1"/>
                  </a:solidFill>
                </a:rPr>
                <a:t>ipsum</a:t>
              </a:r>
              <a:r>
                <a:rPr lang="en-US" sz="1400" dirty="0" smtClean="0">
                  <a:solidFill>
                    <a:schemeClr val="bg1"/>
                  </a:solidFill>
                </a:rPr>
                <a:t> </a:t>
              </a:r>
              <a:r>
                <a:rPr lang="en-US" sz="1400" dirty="0" err="1" smtClean="0">
                  <a:solidFill>
                    <a:schemeClr val="bg1"/>
                  </a:solidFill>
                </a:rPr>
                <a:t>metus</a:t>
              </a:r>
              <a:r>
                <a:rPr lang="en-US" sz="1400" dirty="0" smtClean="0">
                  <a:solidFill>
                    <a:schemeClr val="bg1"/>
                  </a:solidFill>
                </a:rPr>
                <a:t>. In </a:t>
              </a:r>
              <a:r>
                <a:rPr lang="en-US" sz="1400" dirty="0" err="1" smtClean="0">
                  <a:solidFill>
                    <a:schemeClr val="bg1"/>
                  </a:solidFill>
                </a:rPr>
                <a:t>euismod</a:t>
              </a:r>
              <a:r>
                <a:rPr lang="en-US" sz="1400" dirty="0" smtClean="0">
                  <a:solidFill>
                    <a:schemeClr val="bg1"/>
                  </a:solidFill>
                </a:rPr>
                <a:t> </a:t>
              </a:r>
              <a:r>
                <a:rPr lang="en-US" sz="1400" dirty="0" err="1" smtClean="0">
                  <a:solidFill>
                    <a:schemeClr val="bg1"/>
                  </a:solidFill>
                </a:rPr>
                <a:t>pulvinar</a:t>
              </a:r>
              <a:r>
                <a:rPr lang="en-US" sz="1400" dirty="0" smtClean="0">
                  <a:solidFill>
                    <a:schemeClr val="bg1"/>
                  </a:solidFill>
                </a:rPr>
                <a:t> </a:t>
              </a:r>
              <a:r>
                <a:rPr lang="en-US" sz="1400" dirty="0" err="1" smtClean="0">
                  <a:solidFill>
                    <a:schemeClr val="bg1"/>
                  </a:solidFill>
                </a:rPr>
                <a:t>fringilla</a:t>
              </a:r>
              <a:r>
                <a:rPr lang="en-US" sz="1400" dirty="0" smtClean="0">
                  <a:solidFill>
                    <a:schemeClr val="bg1"/>
                  </a:solidFill>
                </a:rPr>
                <a:t>. </a:t>
              </a:r>
              <a:r>
                <a:rPr lang="en-US" sz="1400" dirty="0" err="1" smtClean="0">
                  <a:solidFill>
                    <a:schemeClr val="bg1"/>
                  </a:solidFill>
                </a:rPr>
                <a:t>Phasellus</a:t>
              </a:r>
              <a:r>
                <a:rPr lang="en-US" sz="1400" dirty="0" smtClean="0">
                  <a:solidFill>
                    <a:schemeClr val="bg1"/>
                  </a:solidFill>
                </a:rPr>
                <a:t> </a:t>
              </a:r>
              <a:r>
                <a:rPr lang="en-US" sz="1400" dirty="0" err="1" smtClean="0">
                  <a:solidFill>
                    <a:schemeClr val="bg1"/>
                  </a:solidFill>
                </a:rPr>
                <a:t>porta</a:t>
              </a:r>
              <a:r>
                <a:rPr lang="en-US" sz="1400" dirty="0" smtClean="0">
                  <a:solidFill>
                    <a:schemeClr val="bg1"/>
                  </a:solidFill>
                </a:rPr>
                <a:t> </a:t>
              </a:r>
              <a:r>
                <a:rPr lang="en-US" sz="1400" dirty="0" err="1" smtClean="0">
                  <a:solidFill>
                    <a:schemeClr val="bg1"/>
                  </a:solidFill>
                </a:rPr>
                <a:t>egestas</a:t>
              </a:r>
              <a:r>
                <a:rPr lang="en-US" sz="1400" dirty="0" smtClean="0">
                  <a:solidFill>
                    <a:schemeClr val="bg1"/>
                  </a:solidFill>
                </a:rPr>
                <a:t> </a:t>
              </a:r>
              <a:r>
                <a:rPr lang="en-US" sz="1400" dirty="0" err="1" smtClean="0">
                  <a:solidFill>
                    <a:schemeClr val="bg1"/>
                  </a:solidFill>
                </a:rPr>
                <a:t>enim</a:t>
              </a:r>
              <a:r>
                <a:rPr lang="en-US" sz="1400" dirty="0" smtClean="0">
                  <a:solidFill>
                    <a:schemeClr val="bg1"/>
                  </a:solidFill>
                </a:rPr>
                <a:t>, a </a:t>
              </a:r>
              <a:r>
                <a:rPr lang="en-US" sz="1400" dirty="0" err="1" smtClean="0">
                  <a:solidFill>
                    <a:schemeClr val="bg1"/>
                  </a:solidFill>
                </a:rPr>
                <a:t>adipiscing</a:t>
              </a:r>
              <a:r>
                <a:rPr lang="en-US" sz="1400" dirty="0" smtClean="0">
                  <a:solidFill>
                    <a:schemeClr val="bg1"/>
                  </a:solidFill>
                </a:rPr>
                <a:t> lacus </a:t>
              </a:r>
              <a:r>
                <a:rPr lang="en-US" sz="1400" dirty="0" err="1" smtClean="0">
                  <a:solidFill>
                    <a:schemeClr val="bg1"/>
                  </a:solidFill>
                </a:rPr>
                <a:t>sodales</a:t>
              </a:r>
              <a:r>
                <a:rPr lang="en-US" sz="1400" dirty="0" smtClean="0">
                  <a:solidFill>
                    <a:schemeClr val="bg1"/>
                  </a:solidFill>
                </a:rPr>
                <a:t> vel. Integer </a:t>
              </a:r>
              <a:r>
                <a:rPr lang="en-US" sz="1400" dirty="0" err="1" smtClean="0">
                  <a:solidFill>
                    <a:schemeClr val="bg1"/>
                  </a:solidFill>
                </a:rPr>
                <a:t>odio</a:t>
              </a:r>
              <a:r>
                <a:rPr lang="en-US" sz="1400" dirty="0" smtClean="0">
                  <a:solidFill>
                    <a:schemeClr val="bg1"/>
                  </a:solidFill>
                </a:rPr>
                <a:t> ligula.</a:t>
              </a:r>
            </a:p>
          </p:txBody>
        </p:sp>
        <p:pic>
          <p:nvPicPr>
            <p:cNvPr id="19" name="Picture 4" descr="\\psf\Home\Downloads\MP90043086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3700461"/>
              <a:ext cx="2514600" cy="184469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9"/>
            <p:cNvSpPr/>
            <p:nvPr/>
          </p:nvSpPr>
          <p:spPr>
            <a:xfrm>
              <a:off x="228600" y="5641954"/>
              <a:ext cx="4114800" cy="954107"/>
            </a:xfrm>
            <a:prstGeom prst="rect">
              <a:avLst/>
            </a:prstGeom>
          </p:spPr>
          <p:txBody>
            <a:bodyPr wrap="square">
              <a:spAutoFit/>
            </a:bodyPr>
            <a:lstStyle/>
            <a:p>
              <a:r>
                <a:rPr lang="en-US" sz="1400" dirty="0" smtClean="0">
                  <a:solidFill>
                    <a:schemeClr val="bg1"/>
                  </a:solidFill>
                </a:rPr>
                <a:t>Maecenas </a:t>
              </a:r>
              <a:r>
                <a:rPr lang="en-US" sz="1400" dirty="0" err="1" smtClean="0">
                  <a:solidFill>
                    <a:schemeClr val="bg1"/>
                  </a:solidFill>
                </a:rPr>
                <a:t>pellentesque</a:t>
              </a:r>
              <a:r>
                <a:rPr lang="en-US" sz="1400" dirty="0" smtClean="0">
                  <a:solidFill>
                    <a:schemeClr val="bg1"/>
                  </a:solidFill>
                </a:rPr>
                <a:t>, ligula </a:t>
              </a:r>
              <a:r>
                <a:rPr lang="en-US" sz="1400" dirty="0" err="1" smtClean="0">
                  <a:solidFill>
                    <a:schemeClr val="bg1"/>
                  </a:solidFill>
                </a:rPr>
                <a:t>eu</a:t>
              </a:r>
              <a:r>
                <a:rPr lang="en-US" sz="1400" dirty="0" smtClean="0">
                  <a:solidFill>
                    <a:schemeClr val="bg1"/>
                  </a:solidFill>
                </a:rPr>
                <a:t> </a:t>
              </a:r>
              <a:r>
                <a:rPr lang="en-US" sz="1400" dirty="0" err="1" smtClean="0">
                  <a:solidFill>
                    <a:schemeClr val="bg1"/>
                  </a:solidFill>
                </a:rPr>
                <a:t>ultricies</a:t>
              </a:r>
              <a:r>
                <a:rPr lang="en-US" sz="1400" dirty="0" smtClean="0">
                  <a:solidFill>
                    <a:schemeClr val="bg1"/>
                  </a:solidFill>
                </a:rPr>
                <a:t> </a:t>
              </a:r>
              <a:r>
                <a:rPr lang="en-US" sz="1400" dirty="0" err="1" smtClean="0">
                  <a:solidFill>
                    <a:schemeClr val="bg1"/>
                  </a:solidFill>
                </a:rPr>
                <a:t>luctus</a:t>
              </a:r>
              <a:r>
                <a:rPr lang="en-US" sz="1400" dirty="0" smtClean="0">
                  <a:solidFill>
                    <a:schemeClr val="bg1"/>
                  </a:solidFill>
                </a:rPr>
                <a:t>, magna </a:t>
              </a:r>
              <a:r>
                <a:rPr lang="en-US" sz="1400" dirty="0" err="1" smtClean="0">
                  <a:solidFill>
                    <a:schemeClr val="bg1"/>
                  </a:solidFill>
                </a:rPr>
                <a:t>elit</a:t>
              </a:r>
              <a:r>
                <a:rPr lang="en-US" sz="1400" dirty="0" smtClean="0">
                  <a:solidFill>
                    <a:schemeClr val="bg1"/>
                  </a:solidFill>
                </a:rPr>
                <a:t> </a:t>
              </a:r>
              <a:r>
                <a:rPr lang="en-US" sz="1400" dirty="0" err="1" smtClean="0">
                  <a:solidFill>
                    <a:schemeClr val="bg1"/>
                  </a:solidFill>
                </a:rPr>
                <a:t>pretium</a:t>
              </a:r>
              <a:r>
                <a:rPr lang="en-US" sz="1400" dirty="0" smtClean="0">
                  <a:solidFill>
                    <a:schemeClr val="bg1"/>
                  </a:solidFill>
                </a:rPr>
                <a:t> </a:t>
              </a:r>
              <a:r>
                <a:rPr lang="en-US" sz="1400" dirty="0" err="1" smtClean="0">
                  <a:solidFill>
                    <a:schemeClr val="bg1"/>
                  </a:solidFill>
                </a:rPr>
                <a:t>augue</a:t>
              </a:r>
              <a:r>
                <a:rPr lang="en-US" sz="1400" dirty="0" smtClean="0">
                  <a:solidFill>
                    <a:schemeClr val="bg1"/>
                  </a:solidFill>
                </a:rPr>
                <a:t>, </a:t>
              </a:r>
              <a:r>
                <a:rPr lang="en-US" sz="1400" dirty="0" err="1" smtClean="0">
                  <a:solidFill>
                    <a:schemeClr val="bg1"/>
                  </a:solidFill>
                </a:rPr>
                <a:t>ut</a:t>
              </a:r>
              <a:r>
                <a:rPr lang="en-US" sz="1400" dirty="0" smtClean="0">
                  <a:solidFill>
                    <a:schemeClr val="bg1"/>
                  </a:solidFill>
                </a:rPr>
                <a:t> </a:t>
              </a:r>
              <a:r>
                <a:rPr lang="en-US" sz="1400" dirty="0" err="1" smtClean="0">
                  <a:solidFill>
                    <a:schemeClr val="bg1"/>
                  </a:solidFill>
                </a:rPr>
                <a:t>placerat</a:t>
              </a:r>
              <a:r>
                <a:rPr lang="en-US" sz="1400" dirty="0" smtClean="0">
                  <a:solidFill>
                    <a:schemeClr val="bg1"/>
                  </a:solidFill>
                </a:rPr>
                <a:t> </a:t>
              </a:r>
              <a:r>
                <a:rPr lang="en-US" sz="1400" dirty="0" err="1" smtClean="0">
                  <a:solidFill>
                    <a:schemeClr val="bg1"/>
                  </a:solidFill>
                </a:rPr>
                <a:t>erat</a:t>
              </a:r>
              <a:r>
                <a:rPr lang="en-US" sz="1400" dirty="0" smtClean="0">
                  <a:solidFill>
                    <a:schemeClr val="bg1"/>
                  </a:solidFill>
                </a:rPr>
                <a:t> </a:t>
              </a:r>
              <a:r>
                <a:rPr lang="en-US" sz="1400" dirty="0" err="1" smtClean="0">
                  <a:solidFill>
                    <a:schemeClr val="bg1"/>
                  </a:solidFill>
                </a:rPr>
                <a:t>tortor</a:t>
              </a:r>
              <a:r>
                <a:rPr lang="en-US" sz="1400" dirty="0" smtClean="0">
                  <a:solidFill>
                    <a:schemeClr val="bg1"/>
                  </a:solidFill>
                </a:rPr>
                <a:t> in nisi. </a:t>
              </a:r>
              <a:r>
                <a:rPr lang="en-US" sz="1400" dirty="0" err="1" smtClean="0">
                  <a:solidFill>
                    <a:schemeClr val="bg1"/>
                  </a:solidFill>
                </a:rPr>
                <a:t>Phasellus</a:t>
              </a:r>
              <a:r>
                <a:rPr lang="en-US" sz="1400" dirty="0" smtClean="0">
                  <a:solidFill>
                    <a:schemeClr val="bg1"/>
                  </a:solidFill>
                </a:rPr>
                <a:t> </a:t>
              </a:r>
              <a:r>
                <a:rPr lang="en-US" sz="1400" dirty="0" err="1" smtClean="0">
                  <a:solidFill>
                    <a:schemeClr val="bg1"/>
                  </a:solidFill>
                </a:rPr>
                <a:t>sollicitudin</a:t>
              </a:r>
              <a:r>
                <a:rPr lang="en-US" sz="1400" dirty="0" smtClean="0">
                  <a:solidFill>
                    <a:schemeClr val="bg1"/>
                  </a:solidFill>
                </a:rPr>
                <a:t> </a:t>
              </a:r>
              <a:r>
                <a:rPr lang="en-US" sz="1400" dirty="0" err="1" smtClean="0">
                  <a:solidFill>
                    <a:schemeClr val="bg1"/>
                  </a:solidFill>
                </a:rPr>
                <a:t>neque</a:t>
              </a:r>
              <a:r>
                <a:rPr lang="en-US" sz="1400" dirty="0" smtClean="0">
                  <a:solidFill>
                    <a:schemeClr val="bg1"/>
                  </a:solidFill>
                </a:rPr>
                <a:t> ac </a:t>
              </a:r>
              <a:r>
                <a:rPr lang="en-US" sz="1400" dirty="0" err="1" smtClean="0">
                  <a:solidFill>
                    <a:schemeClr val="bg1"/>
                  </a:solidFill>
                </a:rPr>
                <a:t>felis</a:t>
              </a:r>
              <a:r>
                <a:rPr lang="en-US" sz="1400" dirty="0" smtClean="0">
                  <a:solidFill>
                    <a:schemeClr val="bg1"/>
                  </a:solidFill>
                </a:rPr>
                <a:t> </a:t>
              </a:r>
              <a:r>
                <a:rPr lang="en-US" sz="1400" dirty="0" err="1" smtClean="0">
                  <a:solidFill>
                    <a:schemeClr val="bg1"/>
                  </a:solidFill>
                </a:rPr>
                <a:t>vulputate</a:t>
              </a:r>
              <a:r>
                <a:rPr lang="en-US" sz="1400" dirty="0" smtClean="0">
                  <a:solidFill>
                    <a:schemeClr val="bg1"/>
                  </a:solidFill>
                </a:rPr>
                <a:t> </a:t>
              </a:r>
              <a:r>
                <a:rPr lang="en-US" sz="1400" dirty="0" err="1" smtClean="0">
                  <a:solidFill>
                    <a:schemeClr val="bg1"/>
                  </a:solidFill>
                </a:rPr>
                <a:t>vestibulum</a:t>
              </a:r>
              <a:r>
                <a:rPr lang="en-US" sz="1400" dirty="0" smtClean="0">
                  <a:solidFill>
                    <a:schemeClr val="bg1"/>
                  </a:solidFill>
                </a:rPr>
                <a:t> </a:t>
              </a:r>
              <a:r>
                <a:rPr lang="en-US" sz="1400" dirty="0" err="1" smtClean="0">
                  <a:solidFill>
                    <a:schemeClr val="bg1"/>
                  </a:solidFill>
                </a:rPr>
                <a:t>vel</a:t>
              </a:r>
              <a:r>
                <a:rPr lang="en-US" sz="1400" dirty="0" smtClean="0">
                  <a:solidFill>
                    <a:schemeClr val="bg1"/>
                  </a:solidFill>
                </a:rPr>
                <a:t> at sem. </a:t>
              </a:r>
              <a:endParaRPr lang="en-US" sz="1400" dirty="0">
                <a:solidFill>
                  <a:schemeClr val="bg1"/>
                </a:solidFill>
              </a:endParaRPr>
            </a:p>
          </p:txBody>
        </p:sp>
      </p:grpSp>
    </p:spTree>
    <p:extLst>
      <p:ext uri="{BB962C8B-B14F-4D97-AF65-F5344CB8AC3E}">
        <p14:creationId xmlns:p14="http://schemas.microsoft.com/office/powerpoint/2010/main" val="351809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9"/>
                                        </p:tgtEl>
                                      </p:cBhvr>
                                    </p:animEffect>
                                    <p:set>
                                      <p:cBhvr>
                                        <p:cTn id="7" dur="1" fill="hold">
                                          <p:stCondLst>
                                            <p:cond delay="999"/>
                                          </p:stCondLst>
                                        </p:cTn>
                                        <p:tgtEl>
                                          <p:spTgt spid="9"/>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38639783"/>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lnR w="57150" cap="flat" cmpd="sng" algn="ctr">
                      <a:solidFill>
                        <a:schemeClr val="bg1">
                          <a:lumMod val="75000"/>
                        </a:schemeClr>
                      </a:solidFill>
                      <a:prstDash val="solid"/>
                      <a:round/>
                      <a:headEnd type="none" w="med" len="med"/>
                      <a:tailEnd type="none" w="med" len="med"/>
                    </a:lnR>
                    <a:lnB w="57150" cap="flat" cmpd="sng" algn="ctr">
                      <a:solidFill>
                        <a:schemeClr val="bg1">
                          <a:lumMod val="75000"/>
                        </a:schemeClr>
                      </a:solidFill>
                      <a:prstDash val="solid"/>
                      <a:round/>
                      <a:headEnd type="none" w="med" len="med"/>
                      <a:tailEnd type="none" w="med" len="med"/>
                    </a:lnB>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R w="57150" cap="flat" cmpd="sng" algn="ctr">
                      <a:solidFill>
                        <a:schemeClr val="bg1">
                          <a:lumMod val="75000"/>
                        </a:schemeClr>
                      </a:solidFill>
                      <a:prstDash val="solid"/>
                      <a:round/>
                      <a:headEnd type="none" w="med" len="med"/>
                      <a:tailEnd type="none" w="med" len="med"/>
                    </a:lnR>
                    <a:lnB w="57150" cap="flat" cmpd="sng" algn="ctr">
                      <a:solidFill>
                        <a:schemeClr val="bg1">
                          <a:lumMod val="75000"/>
                        </a:schemeClr>
                      </a:solidFill>
                      <a:prstDash val="solid"/>
                      <a:round/>
                      <a:headEnd type="none" w="med" len="med"/>
                      <a:tailEnd type="none" w="med" len="med"/>
                    </a:lnB>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R w="57150" cap="flat" cmpd="sng" algn="ctr">
                      <a:solidFill>
                        <a:schemeClr val="bg1">
                          <a:lumMod val="75000"/>
                        </a:schemeClr>
                      </a:solidFill>
                      <a:prstDash val="solid"/>
                      <a:round/>
                      <a:headEnd type="none" w="med" len="med"/>
                      <a:tailEnd type="none" w="med" len="med"/>
                    </a:lnR>
                    <a:lnB w="57150" cap="flat" cmpd="sng" algn="ctr">
                      <a:solidFill>
                        <a:schemeClr val="bg1">
                          <a:lumMod val="75000"/>
                        </a:schemeClr>
                      </a:solidFill>
                      <a:prstDash val="solid"/>
                      <a:round/>
                      <a:headEnd type="none" w="med" len="med"/>
                      <a:tailEnd type="none" w="med" len="med"/>
                    </a:lnB>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B w="57150" cap="flat" cmpd="sng" algn="ctr">
                      <a:solidFill>
                        <a:schemeClr val="bg1">
                          <a:lumMod val="75000"/>
                        </a:schemeClr>
                      </a:solidFill>
                      <a:prstDash val="solid"/>
                      <a:round/>
                      <a:headEnd type="none" w="med" len="med"/>
                      <a:tailEnd type="none" w="med" len="med"/>
                    </a:lnB>
                  </a:tcPr>
                </a:tc>
              </a:tr>
              <a:tr h="2286000">
                <a:tc>
                  <a:txBody>
                    <a:bodyPr/>
                    <a:lstStyle/>
                    <a:p>
                      <a:endParaRPr lang="en-US" dirty="0"/>
                    </a:p>
                  </a:txBody>
                  <a:tcPr>
                    <a:lnR w="571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R w="571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R w="571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T w="57150"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tcPr>
                </a:tc>
              </a:tr>
              <a:tr h="2286000">
                <a:tc>
                  <a:txBody>
                    <a:bodyPr/>
                    <a:lstStyle/>
                    <a:p>
                      <a:endParaRPr lang="en-US" dirty="0"/>
                    </a:p>
                  </a:txBody>
                  <a:tcPr>
                    <a:lnR w="571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R w="571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R w="571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T w="57150" cap="flat" cmpd="sng" algn="ctr">
                      <a:solidFill>
                        <a:schemeClr val="bg1">
                          <a:lumMod val="75000"/>
                        </a:schemeClr>
                      </a:solidFill>
                      <a:prstDash val="solid"/>
                      <a:round/>
                      <a:headEnd type="none" w="med" len="med"/>
                      <a:tailEnd type="none" w="med" len="med"/>
                    </a:lnT>
                  </a:tcPr>
                </a:tc>
              </a:tr>
            </a:tbl>
          </a:graphicData>
        </a:graphic>
      </p:graphicFrame>
      <p:sp>
        <p:nvSpPr>
          <p:cNvPr id="2" name="Title 1"/>
          <p:cNvSpPr>
            <a:spLocks noGrp="1"/>
          </p:cNvSpPr>
          <p:nvPr>
            <p:ph type="title"/>
          </p:nvPr>
        </p:nvSpPr>
        <p:spPr>
          <a:xfrm>
            <a:off x="0" y="1143000"/>
            <a:ext cx="2286000" cy="1143000"/>
          </a:xfrm>
        </p:spPr>
        <p:txBody>
          <a:bodyPr>
            <a:normAutofit/>
          </a:bodyPr>
          <a:lstStyle/>
          <a:p>
            <a:r>
              <a:rPr lang="en-US" sz="6000" b="1" dirty="0" smtClean="0">
                <a:solidFill>
                  <a:schemeClr val="accent5"/>
                </a:solidFill>
                <a:effectLst>
                  <a:outerShdw blurRad="38100" dist="38100" dir="2700000" algn="tl">
                    <a:srgbClr val="000000">
                      <a:alpha val="43137"/>
                    </a:srgbClr>
                  </a:outerShdw>
                </a:effectLst>
              </a:rPr>
              <a:t>Grid</a:t>
            </a:r>
            <a:endParaRPr lang="en-US" sz="6000" b="1" dirty="0">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6106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pic>
        <p:nvPicPr>
          <p:cNvPr id="5" name="Image" descr="\\psf\Home\Downloads\MP900402443.JPG"/>
          <p:cNvPicPr>
            <a:picLocks noChangeAspect="1" noChangeArrowheads="1"/>
          </p:cNvPicPr>
          <p:nvPr/>
        </p:nvPicPr>
        <p:blipFill rotWithShape="1">
          <a:blip r:embed="rId3">
            <a:extLst>
              <a:ext uri="{28A0092B-C50C-407E-A947-70E740481C1C}">
                <a14:useLocalDpi xmlns:a14="http://schemas.microsoft.com/office/drawing/2010/main" val="0"/>
              </a:ext>
            </a:extLst>
          </a:blip>
          <a:srcRect t="3986" b="16286"/>
          <a:stretch/>
        </p:blipFill>
        <p:spPr bwMode="auto">
          <a:xfrm>
            <a:off x="-14514" y="1"/>
            <a:ext cx="4586514" cy="4572000"/>
          </a:xfrm>
          <a:prstGeom prst="rect">
            <a:avLst/>
          </a:prstGeom>
          <a:noFill/>
          <a:extLst>
            <a:ext uri="{909E8E84-426E-40DD-AFC4-6F175D3DCCD1}">
              <a14:hiddenFill xmlns:a14="http://schemas.microsoft.com/office/drawing/2010/main">
                <a:solidFill>
                  <a:srgbClr val="FFFFFF"/>
                </a:solidFill>
              </a14:hiddenFill>
            </a:ext>
          </a:extLst>
        </p:spPr>
      </p:pic>
      <p:grpSp>
        <p:nvGrpSpPr>
          <p:cNvPr id="13" name="Title"/>
          <p:cNvGrpSpPr/>
          <p:nvPr/>
        </p:nvGrpSpPr>
        <p:grpSpPr>
          <a:xfrm>
            <a:off x="4572000" y="0"/>
            <a:ext cx="4572000" cy="2286001"/>
            <a:chOff x="4572000" y="0"/>
            <a:chExt cx="4572000" cy="2286001"/>
          </a:xfrm>
        </p:grpSpPr>
        <p:sp>
          <p:nvSpPr>
            <p:cNvPr id="6" name="Rectangle 5"/>
            <p:cNvSpPr/>
            <p:nvPr/>
          </p:nvSpPr>
          <p:spPr>
            <a:xfrm>
              <a:off x="4572000" y="0"/>
              <a:ext cx="4572000" cy="22860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724400" y="839451"/>
              <a:ext cx="4267200" cy="1446550"/>
            </a:xfrm>
            <a:prstGeom prst="rect">
              <a:avLst/>
            </a:prstGeom>
            <a:noFill/>
          </p:spPr>
          <p:txBody>
            <a:bodyPr wrap="square" rtlCol="0">
              <a:spAutoFit/>
            </a:bodyPr>
            <a:lstStyle/>
            <a:p>
              <a:r>
                <a:rPr lang="en-US" sz="8800" b="1" dirty="0" smtClean="0">
                  <a:solidFill>
                    <a:schemeClr val="bg1"/>
                  </a:solidFill>
                </a:rPr>
                <a:t>Title</a:t>
              </a:r>
              <a:endParaRPr lang="en-US" sz="8800" b="1" dirty="0">
                <a:solidFill>
                  <a:schemeClr val="bg1"/>
                </a:solidFill>
              </a:endParaRPr>
            </a:p>
          </p:txBody>
        </p:sp>
      </p:grpSp>
      <p:grpSp>
        <p:nvGrpSpPr>
          <p:cNvPr id="12" name="Subtitle"/>
          <p:cNvGrpSpPr/>
          <p:nvPr/>
        </p:nvGrpSpPr>
        <p:grpSpPr>
          <a:xfrm>
            <a:off x="4572000" y="2286001"/>
            <a:ext cx="4572000" cy="2286000"/>
            <a:chOff x="4572000" y="2286001"/>
            <a:chExt cx="4572000" cy="2286000"/>
          </a:xfrm>
        </p:grpSpPr>
        <p:sp>
          <p:nvSpPr>
            <p:cNvPr id="9" name="Rectangle 8"/>
            <p:cNvSpPr/>
            <p:nvPr/>
          </p:nvSpPr>
          <p:spPr>
            <a:xfrm>
              <a:off x="4572000" y="2286001"/>
              <a:ext cx="4572000" cy="228600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724400" y="2286001"/>
              <a:ext cx="4267200" cy="954107"/>
            </a:xfrm>
            <a:prstGeom prst="rect">
              <a:avLst/>
            </a:prstGeom>
            <a:noFill/>
          </p:spPr>
          <p:txBody>
            <a:bodyPr wrap="square" rtlCol="0">
              <a:spAutoFit/>
            </a:bodyPr>
            <a:lstStyle/>
            <a:p>
              <a:r>
                <a:rPr lang="en-US" sz="2800" i="1" dirty="0" smtClean="0"/>
                <a:t>Subtitle text </a:t>
              </a:r>
            </a:p>
            <a:p>
              <a:r>
                <a:rPr lang="en-US" sz="2800" i="1" dirty="0" smtClean="0"/>
                <a:t>and such</a:t>
              </a:r>
              <a:endParaRPr lang="en-US" sz="2800" i="1" dirty="0"/>
            </a:p>
          </p:txBody>
        </p:sp>
      </p:grpSp>
      <p:grpSp>
        <p:nvGrpSpPr>
          <p:cNvPr id="16" name="Text"/>
          <p:cNvGrpSpPr/>
          <p:nvPr/>
        </p:nvGrpSpPr>
        <p:grpSpPr>
          <a:xfrm>
            <a:off x="-14514" y="4572001"/>
            <a:ext cx="9158514" cy="2285999"/>
            <a:chOff x="-14514" y="4572001"/>
            <a:chExt cx="9158514" cy="2285999"/>
          </a:xfrm>
        </p:grpSpPr>
        <p:sp>
          <p:nvSpPr>
            <p:cNvPr id="11" name="Rectangle 10"/>
            <p:cNvSpPr/>
            <p:nvPr/>
          </p:nvSpPr>
          <p:spPr>
            <a:xfrm>
              <a:off x="-14514" y="4572001"/>
              <a:ext cx="9158514" cy="2285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308429" y="4813518"/>
              <a:ext cx="8534400" cy="1815882"/>
            </a:xfrm>
            <a:prstGeom prst="rect">
              <a:avLst/>
            </a:prstGeom>
          </p:spPr>
          <p:txBody>
            <a:bodyPr wrap="square">
              <a:spAutoFit/>
            </a:bodyPr>
            <a:lstStyle/>
            <a:p>
              <a:r>
                <a:rPr lang="en-US" sz="1600" dirty="0" smtClean="0"/>
                <a:t>Lorem </a:t>
              </a:r>
              <a:r>
                <a:rPr lang="en-US" sz="1600" dirty="0" err="1" smtClean="0"/>
                <a:t>ipsum</a:t>
              </a:r>
              <a:r>
                <a:rPr lang="en-US" sz="1600" dirty="0" smtClean="0"/>
                <a:t> dolor sit </a:t>
              </a:r>
              <a:r>
                <a:rPr lang="en-US" sz="1600" dirty="0" err="1" smtClean="0"/>
                <a:t>amet</a:t>
              </a:r>
              <a:r>
                <a:rPr lang="en-US" sz="1600" dirty="0" smtClean="0"/>
                <a:t>, </a:t>
              </a:r>
              <a:r>
                <a:rPr lang="en-US" sz="1600" dirty="0" err="1" smtClean="0"/>
                <a:t>consectetur</a:t>
              </a:r>
              <a:r>
                <a:rPr lang="en-US" sz="1600" dirty="0" smtClean="0"/>
                <a:t> </a:t>
              </a:r>
              <a:r>
                <a:rPr lang="en-US" sz="1600" dirty="0" err="1" smtClean="0"/>
                <a:t>adipiscing</a:t>
              </a:r>
              <a:r>
                <a:rPr lang="en-US" sz="1600" dirty="0" smtClean="0"/>
                <a:t> </a:t>
              </a:r>
              <a:r>
                <a:rPr lang="en-US" sz="1600" dirty="0" err="1" smtClean="0"/>
                <a:t>elit</a:t>
              </a:r>
              <a:r>
                <a:rPr lang="en-US" sz="1600" dirty="0" smtClean="0"/>
                <a:t>. </a:t>
              </a:r>
              <a:r>
                <a:rPr lang="en-US" sz="1600" dirty="0" err="1" smtClean="0"/>
                <a:t>Etiam</a:t>
              </a:r>
              <a:r>
                <a:rPr lang="en-US" sz="1600" dirty="0" smtClean="0"/>
                <a:t> et </a:t>
              </a:r>
              <a:r>
                <a:rPr lang="en-US" sz="1600" dirty="0" err="1" smtClean="0"/>
                <a:t>est</a:t>
              </a:r>
              <a:r>
                <a:rPr lang="en-US" sz="1600" dirty="0" smtClean="0"/>
                <a:t> </a:t>
              </a:r>
              <a:r>
                <a:rPr lang="en-US" sz="1600" dirty="0" err="1" smtClean="0"/>
                <a:t>nulla</a:t>
              </a:r>
              <a:r>
                <a:rPr lang="en-US" sz="1600" dirty="0" smtClean="0"/>
                <a:t>. </a:t>
              </a:r>
              <a:r>
                <a:rPr lang="en-US" sz="1600" dirty="0" err="1" smtClean="0"/>
                <a:t>Cras</a:t>
              </a:r>
              <a:r>
                <a:rPr lang="en-US" sz="1600" dirty="0" smtClean="0"/>
                <a:t> </a:t>
              </a:r>
              <a:r>
                <a:rPr lang="en-US" sz="1600" dirty="0" err="1" smtClean="0"/>
                <a:t>eu</a:t>
              </a:r>
              <a:r>
                <a:rPr lang="en-US" sz="1600" dirty="0" smtClean="0"/>
                <a:t> </a:t>
              </a:r>
              <a:r>
                <a:rPr lang="en-US" sz="1600" dirty="0" err="1" smtClean="0"/>
                <a:t>ipsum</a:t>
              </a:r>
              <a:r>
                <a:rPr lang="en-US" sz="1600" dirty="0" smtClean="0"/>
                <a:t> </a:t>
              </a:r>
              <a:r>
                <a:rPr lang="en-US" sz="1600" dirty="0" err="1" smtClean="0"/>
                <a:t>metus</a:t>
              </a:r>
              <a:r>
                <a:rPr lang="en-US" sz="1600" dirty="0" smtClean="0"/>
                <a:t>. In </a:t>
              </a:r>
              <a:r>
                <a:rPr lang="en-US" sz="1600" dirty="0" err="1" smtClean="0"/>
                <a:t>euismod</a:t>
              </a:r>
              <a:r>
                <a:rPr lang="en-US" sz="1600" dirty="0" smtClean="0"/>
                <a:t> </a:t>
              </a:r>
              <a:r>
                <a:rPr lang="en-US" sz="1600" dirty="0" err="1" smtClean="0"/>
                <a:t>pulvinar</a:t>
              </a:r>
              <a:r>
                <a:rPr lang="en-US" sz="1600" dirty="0" smtClean="0"/>
                <a:t> </a:t>
              </a:r>
              <a:r>
                <a:rPr lang="en-US" sz="1600" dirty="0" err="1" smtClean="0"/>
                <a:t>fringilla</a:t>
              </a:r>
              <a:r>
                <a:rPr lang="en-US" sz="1600" dirty="0" smtClean="0"/>
                <a:t>. </a:t>
              </a:r>
              <a:r>
                <a:rPr lang="en-US" sz="1600" dirty="0" err="1" smtClean="0"/>
                <a:t>Phasellus</a:t>
              </a:r>
              <a:r>
                <a:rPr lang="en-US" sz="1600" dirty="0" smtClean="0"/>
                <a:t> </a:t>
              </a:r>
              <a:r>
                <a:rPr lang="en-US" sz="1600" dirty="0" err="1" smtClean="0"/>
                <a:t>porta</a:t>
              </a:r>
              <a:r>
                <a:rPr lang="en-US" sz="1600" dirty="0" smtClean="0"/>
                <a:t> </a:t>
              </a:r>
              <a:r>
                <a:rPr lang="en-US" sz="1600" dirty="0" err="1" smtClean="0"/>
                <a:t>egestas</a:t>
              </a:r>
              <a:r>
                <a:rPr lang="en-US" sz="1600" dirty="0" smtClean="0"/>
                <a:t> </a:t>
              </a:r>
              <a:r>
                <a:rPr lang="en-US" sz="1600" dirty="0" err="1" smtClean="0"/>
                <a:t>enim</a:t>
              </a:r>
              <a:r>
                <a:rPr lang="en-US" sz="1600" dirty="0" smtClean="0"/>
                <a:t>, a </a:t>
              </a:r>
              <a:r>
                <a:rPr lang="en-US" sz="1600" dirty="0" err="1" smtClean="0"/>
                <a:t>adipiscing</a:t>
              </a:r>
              <a:r>
                <a:rPr lang="en-US" sz="1600" dirty="0" smtClean="0"/>
                <a:t> lacus </a:t>
              </a:r>
              <a:r>
                <a:rPr lang="en-US" sz="1600" dirty="0" err="1" smtClean="0"/>
                <a:t>sodales</a:t>
              </a:r>
              <a:r>
                <a:rPr lang="en-US" sz="1600" dirty="0" smtClean="0"/>
                <a:t> vel. </a:t>
              </a:r>
            </a:p>
            <a:p>
              <a:endParaRPr lang="en-US" sz="1600" dirty="0"/>
            </a:p>
            <a:p>
              <a:r>
                <a:rPr lang="en-US" sz="1600" dirty="0" smtClean="0"/>
                <a:t>Integer </a:t>
              </a:r>
              <a:r>
                <a:rPr lang="en-US" sz="1600" dirty="0" err="1" smtClean="0"/>
                <a:t>odio</a:t>
              </a:r>
              <a:r>
                <a:rPr lang="en-US" sz="1600" dirty="0" smtClean="0"/>
                <a:t> ligula, </a:t>
              </a:r>
              <a:r>
                <a:rPr lang="en-US" sz="1600" dirty="0" err="1" smtClean="0"/>
                <a:t>vehicula</a:t>
              </a:r>
              <a:r>
                <a:rPr lang="en-US" sz="1600" dirty="0" smtClean="0"/>
                <a:t> in </a:t>
              </a:r>
              <a:r>
                <a:rPr lang="en-US" sz="1600" dirty="0" err="1" smtClean="0"/>
                <a:t>scelerisque</a:t>
              </a:r>
              <a:r>
                <a:rPr lang="en-US" sz="1600" dirty="0" smtClean="0"/>
                <a:t> in, </a:t>
              </a:r>
              <a:r>
                <a:rPr lang="en-US" sz="1600" dirty="0" err="1" smtClean="0"/>
                <a:t>facilisis</a:t>
              </a:r>
              <a:r>
                <a:rPr lang="en-US" sz="1600" dirty="0" smtClean="0"/>
                <a:t> ac </a:t>
              </a:r>
              <a:r>
                <a:rPr lang="en-US" sz="1600" dirty="0" err="1" smtClean="0"/>
                <a:t>nibh</a:t>
              </a:r>
              <a:r>
                <a:rPr lang="en-US" sz="1600" dirty="0" smtClean="0"/>
                <a:t>. </a:t>
              </a:r>
              <a:r>
                <a:rPr lang="en-US" sz="1600" dirty="0" err="1" smtClean="0"/>
                <a:t>Praesent</a:t>
              </a:r>
              <a:r>
                <a:rPr lang="en-US" sz="1600" dirty="0" smtClean="0"/>
                <a:t> a </a:t>
              </a:r>
              <a:r>
                <a:rPr lang="en-US" sz="1600" dirty="0" err="1" smtClean="0"/>
                <a:t>eros</a:t>
              </a:r>
              <a:r>
                <a:rPr lang="en-US" sz="1600" dirty="0" smtClean="0"/>
                <a:t> dui, </a:t>
              </a:r>
              <a:r>
                <a:rPr lang="en-US" sz="1600" dirty="0" err="1" smtClean="0"/>
                <a:t>molestie</a:t>
              </a:r>
              <a:r>
                <a:rPr lang="en-US" sz="1600" dirty="0" smtClean="0"/>
                <a:t> </a:t>
              </a:r>
              <a:r>
                <a:rPr lang="en-US" sz="1600" dirty="0" err="1" smtClean="0"/>
                <a:t>feugiat</a:t>
              </a:r>
              <a:r>
                <a:rPr lang="en-US" sz="1600" dirty="0" smtClean="0"/>
                <a:t> </a:t>
              </a:r>
              <a:r>
                <a:rPr lang="en-US" sz="1600" dirty="0" err="1" smtClean="0"/>
                <a:t>ipsum</a:t>
              </a:r>
              <a:r>
                <a:rPr lang="en-US" sz="1600" dirty="0" smtClean="0"/>
                <a:t>. Nam </a:t>
              </a:r>
              <a:r>
                <a:rPr lang="en-US" sz="1600" dirty="0" err="1" smtClean="0"/>
                <a:t>neque</a:t>
              </a:r>
              <a:r>
                <a:rPr lang="en-US" sz="1600" dirty="0" smtClean="0"/>
                <a:t> </a:t>
              </a:r>
              <a:r>
                <a:rPr lang="en-US" sz="1600" dirty="0" err="1" smtClean="0"/>
                <a:t>tellus</a:t>
              </a:r>
              <a:r>
                <a:rPr lang="en-US" sz="1600" dirty="0" smtClean="0"/>
                <a:t>, </a:t>
              </a:r>
              <a:r>
                <a:rPr lang="en-US" sz="1600" dirty="0" err="1" smtClean="0"/>
                <a:t>interdum</a:t>
              </a:r>
              <a:r>
                <a:rPr lang="en-US" sz="1600" dirty="0" smtClean="0"/>
                <a:t> </a:t>
              </a:r>
              <a:r>
                <a:rPr lang="en-US" sz="1600" dirty="0" err="1" smtClean="0"/>
                <a:t>gravida</a:t>
              </a:r>
              <a:r>
                <a:rPr lang="en-US" sz="1600" dirty="0" smtClean="0"/>
                <a:t> </a:t>
              </a:r>
              <a:r>
                <a:rPr lang="en-US" sz="1600" dirty="0" err="1" smtClean="0"/>
                <a:t>feugiat</a:t>
              </a:r>
              <a:r>
                <a:rPr lang="en-US" sz="1600" dirty="0" smtClean="0"/>
                <a:t> at, </a:t>
              </a:r>
              <a:r>
                <a:rPr lang="en-US" sz="1600" dirty="0" err="1" smtClean="0"/>
                <a:t>facilisis</a:t>
              </a:r>
              <a:r>
                <a:rPr lang="en-US" sz="1600" dirty="0" smtClean="0"/>
                <a:t> </a:t>
              </a:r>
              <a:r>
                <a:rPr lang="en-US" sz="1600" dirty="0" err="1" smtClean="0"/>
                <a:t>eu</a:t>
              </a:r>
              <a:r>
                <a:rPr lang="en-US" sz="1600" dirty="0" smtClean="0"/>
                <a:t> </a:t>
              </a:r>
              <a:r>
                <a:rPr lang="en-US" sz="1600" dirty="0" err="1" smtClean="0"/>
                <a:t>lectus</a:t>
              </a:r>
              <a:r>
                <a:rPr lang="en-US" sz="1600" dirty="0" smtClean="0"/>
                <a:t>. </a:t>
              </a:r>
              <a:r>
                <a:rPr lang="en-US" sz="1600" dirty="0" err="1" smtClean="0"/>
                <a:t>Vestibulum</a:t>
              </a:r>
              <a:r>
                <a:rPr lang="en-US" sz="1600" dirty="0" smtClean="0"/>
                <a:t> ante </a:t>
              </a:r>
              <a:r>
                <a:rPr lang="en-US" sz="1600" dirty="0" err="1" smtClean="0"/>
                <a:t>ipsum</a:t>
              </a:r>
              <a:r>
                <a:rPr lang="en-US" sz="1600" dirty="0" smtClean="0"/>
                <a:t> </a:t>
              </a:r>
              <a:r>
                <a:rPr lang="en-US" sz="1600" dirty="0" err="1" smtClean="0"/>
                <a:t>primis</a:t>
              </a:r>
              <a:r>
                <a:rPr lang="en-US" sz="1600" dirty="0" smtClean="0"/>
                <a:t> in </a:t>
              </a:r>
              <a:r>
                <a:rPr lang="en-US" sz="1600" dirty="0" err="1" smtClean="0"/>
                <a:t>faucibus</a:t>
              </a:r>
              <a:r>
                <a:rPr lang="en-US" sz="1600" dirty="0" smtClean="0"/>
                <a:t> </a:t>
              </a:r>
              <a:r>
                <a:rPr lang="en-US" sz="1600" dirty="0" err="1" smtClean="0"/>
                <a:t>orci</a:t>
              </a:r>
              <a:r>
                <a:rPr lang="en-US" sz="1600" dirty="0" smtClean="0"/>
                <a:t> </a:t>
              </a:r>
              <a:r>
                <a:rPr lang="en-US" sz="1600" dirty="0" err="1" smtClean="0"/>
                <a:t>luctus</a:t>
              </a:r>
              <a:r>
                <a:rPr lang="en-US" sz="1600" dirty="0" smtClean="0"/>
                <a:t> et </a:t>
              </a:r>
              <a:r>
                <a:rPr lang="en-US" sz="1600" dirty="0" err="1" smtClean="0"/>
                <a:t>ultrices</a:t>
              </a:r>
              <a:r>
                <a:rPr lang="en-US" sz="1600" dirty="0" smtClean="0"/>
                <a:t> </a:t>
              </a:r>
              <a:r>
                <a:rPr lang="en-US" sz="1600" dirty="0" err="1" smtClean="0"/>
                <a:t>posuere</a:t>
              </a:r>
              <a:r>
                <a:rPr lang="en-US" sz="1600" dirty="0" smtClean="0"/>
                <a:t> </a:t>
              </a:r>
              <a:r>
                <a:rPr lang="en-US" sz="1600" dirty="0" err="1" smtClean="0"/>
                <a:t>cubilia</a:t>
              </a:r>
              <a:r>
                <a:rPr lang="en-US" sz="1600" dirty="0" smtClean="0"/>
                <a:t>.</a:t>
              </a:r>
            </a:p>
          </p:txBody>
        </p:sp>
      </p:grpSp>
      <p:graphicFrame>
        <p:nvGraphicFramePr>
          <p:cNvPr id="4" name="Table 3"/>
          <p:cNvGraphicFramePr>
            <a:graphicFrameLocks noGrp="1"/>
          </p:cNvGraphicFramePr>
          <p:nvPr>
            <p:extLst>
              <p:ext uri="{D42A27DB-BD31-4B8C-83A1-F6EECF244321}">
                <p14:modId xmlns:p14="http://schemas.microsoft.com/office/powerpoint/2010/main" val="1156552248"/>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lnR w="57150" cap="flat" cmpd="sng" algn="ctr">
                      <a:solidFill>
                        <a:schemeClr val="bg1">
                          <a:lumMod val="75000"/>
                        </a:schemeClr>
                      </a:solidFill>
                      <a:prstDash val="solid"/>
                      <a:round/>
                      <a:headEnd type="none" w="med" len="med"/>
                      <a:tailEnd type="none" w="med" len="med"/>
                    </a:lnR>
                    <a:lnB w="57150" cap="flat" cmpd="sng" algn="ctr">
                      <a:solidFill>
                        <a:schemeClr val="bg1">
                          <a:lumMod val="75000"/>
                        </a:schemeClr>
                      </a:solidFill>
                      <a:prstDash val="solid"/>
                      <a:round/>
                      <a:headEnd type="none" w="med" len="med"/>
                      <a:tailEnd type="none" w="med" len="med"/>
                    </a:lnB>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R w="57150" cap="flat" cmpd="sng" algn="ctr">
                      <a:solidFill>
                        <a:schemeClr val="bg1">
                          <a:lumMod val="75000"/>
                        </a:schemeClr>
                      </a:solidFill>
                      <a:prstDash val="solid"/>
                      <a:round/>
                      <a:headEnd type="none" w="med" len="med"/>
                      <a:tailEnd type="none" w="med" len="med"/>
                    </a:lnR>
                    <a:lnB w="57150" cap="flat" cmpd="sng" algn="ctr">
                      <a:solidFill>
                        <a:schemeClr val="bg1">
                          <a:lumMod val="75000"/>
                        </a:schemeClr>
                      </a:solidFill>
                      <a:prstDash val="solid"/>
                      <a:round/>
                      <a:headEnd type="none" w="med" len="med"/>
                      <a:tailEnd type="none" w="med" len="med"/>
                    </a:lnB>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R w="57150" cap="flat" cmpd="sng" algn="ctr">
                      <a:solidFill>
                        <a:schemeClr val="bg1">
                          <a:lumMod val="75000"/>
                        </a:schemeClr>
                      </a:solidFill>
                      <a:prstDash val="solid"/>
                      <a:round/>
                      <a:headEnd type="none" w="med" len="med"/>
                      <a:tailEnd type="none" w="med" len="med"/>
                    </a:lnR>
                    <a:lnB w="57150" cap="flat" cmpd="sng" algn="ctr">
                      <a:solidFill>
                        <a:schemeClr val="bg1">
                          <a:lumMod val="75000"/>
                        </a:schemeClr>
                      </a:solidFill>
                      <a:prstDash val="solid"/>
                      <a:round/>
                      <a:headEnd type="none" w="med" len="med"/>
                      <a:tailEnd type="none" w="med" len="med"/>
                    </a:lnB>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B w="57150" cap="flat" cmpd="sng" algn="ctr">
                      <a:solidFill>
                        <a:schemeClr val="bg1">
                          <a:lumMod val="75000"/>
                        </a:schemeClr>
                      </a:solidFill>
                      <a:prstDash val="solid"/>
                      <a:round/>
                      <a:headEnd type="none" w="med" len="med"/>
                      <a:tailEnd type="none" w="med" len="med"/>
                    </a:lnB>
                  </a:tcPr>
                </a:tc>
              </a:tr>
              <a:tr h="2286000">
                <a:tc>
                  <a:txBody>
                    <a:bodyPr/>
                    <a:lstStyle/>
                    <a:p>
                      <a:endParaRPr lang="en-US" dirty="0"/>
                    </a:p>
                  </a:txBody>
                  <a:tcPr>
                    <a:lnR w="571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R w="571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R w="571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T w="57150" cap="flat" cmpd="sng" algn="ctr">
                      <a:solidFill>
                        <a:schemeClr val="bg1">
                          <a:lumMod val="75000"/>
                        </a:schemeClr>
                      </a:solidFill>
                      <a:prstDash val="solid"/>
                      <a:round/>
                      <a:headEnd type="none" w="med" len="med"/>
                      <a:tailEnd type="none" w="med" len="med"/>
                    </a:lnT>
                    <a:lnB w="57150" cap="flat" cmpd="sng" algn="ctr">
                      <a:solidFill>
                        <a:schemeClr val="bg1">
                          <a:lumMod val="75000"/>
                        </a:schemeClr>
                      </a:solidFill>
                      <a:prstDash val="solid"/>
                      <a:round/>
                      <a:headEnd type="none" w="med" len="med"/>
                      <a:tailEnd type="none" w="med" len="med"/>
                    </a:lnB>
                  </a:tcPr>
                </a:tc>
              </a:tr>
              <a:tr h="2286000">
                <a:tc>
                  <a:txBody>
                    <a:bodyPr/>
                    <a:lstStyle/>
                    <a:p>
                      <a:endParaRPr lang="en-US" dirty="0"/>
                    </a:p>
                  </a:txBody>
                  <a:tcPr>
                    <a:lnR w="571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R w="571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R w="57150" cap="flat" cmpd="sng" algn="ctr">
                      <a:solidFill>
                        <a:schemeClr val="bg1">
                          <a:lumMod val="75000"/>
                        </a:schemeClr>
                      </a:solidFill>
                      <a:prstDash val="solid"/>
                      <a:round/>
                      <a:headEnd type="none" w="med" len="med"/>
                      <a:tailEnd type="none" w="med" len="med"/>
                    </a:lnR>
                    <a:lnT w="57150" cap="flat" cmpd="sng" algn="ctr">
                      <a:solidFill>
                        <a:schemeClr val="bg1">
                          <a:lumMod val="75000"/>
                        </a:schemeClr>
                      </a:solidFill>
                      <a:prstDash val="solid"/>
                      <a:round/>
                      <a:headEnd type="none" w="med" len="med"/>
                      <a:tailEnd type="none" w="med" len="med"/>
                    </a:lnT>
                  </a:tcPr>
                </a:tc>
                <a:tc>
                  <a:txBody>
                    <a:bodyPr/>
                    <a:lstStyle/>
                    <a:p>
                      <a:endParaRPr lang="en-US" dirty="0"/>
                    </a:p>
                  </a:txBody>
                  <a:tcPr>
                    <a:lnL w="57150" cap="flat" cmpd="sng" algn="ctr">
                      <a:solidFill>
                        <a:schemeClr val="bg1">
                          <a:lumMod val="75000"/>
                        </a:schemeClr>
                      </a:solidFill>
                      <a:prstDash val="solid"/>
                      <a:round/>
                      <a:headEnd type="none" w="med" len="med"/>
                      <a:tailEnd type="none" w="med" len="med"/>
                    </a:lnL>
                    <a:lnT w="57150" cap="flat" cmpd="sng" algn="ctr">
                      <a:solidFill>
                        <a:schemeClr val="bg1">
                          <a:lumMod val="75000"/>
                        </a:schemeClr>
                      </a:solidFill>
                      <a:prstDash val="solid"/>
                      <a:round/>
                      <a:headEnd type="none" w="med" len="med"/>
                      <a:tailEnd type="none" w="med" len="med"/>
                    </a:lnT>
                  </a:tcPr>
                </a:tc>
              </a:tr>
            </a:tbl>
          </a:graphicData>
        </a:graphic>
      </p:graphicFrame>
    </p:spTree>
    <p:extLst>
      <p:ext uri="{BB962C8B-B14F-4D97-AF65-F5344CB8AC3E}">
        <p14:creationId xmlns:p14="http://schemas.microsoft.com/office/powerpoint/2010/main" val="7708243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10" presetClass="entr" presetSubtype="0" fill="hold" nodeType="afterEffect">
                                  <p:stCondLst>
                                    <p:cond delay="200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childTnLst>
                                </p:cTn>
                              </p:par>
                            </p:childTnLst>
                          </p:cTn>
                        </p:par>
                        <p:par>
                          <p:cTn id="12" fill="hold">
                            <p:stCondLst>
                              <p:cond delay="4000"/>
                            </p:stCondLst>
                            <p:childTnLst>
                              <p:par>
                                <p:cTn id="13" presetID="10" presetClass="entr" presetSubtype="0" fill="hold" nodeType="afterEffect">
                                  <p:stCondLst>
                                    <p:cond delay="200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childTnLst>
                                </p:cTn>
                              </p:par>
                            </p:childTnLst>
                          </p:cTn>
                        </p:par>
                        <p:par>
                          <p:cTn id="16" fill="hold">
                            <p:stCondLst>
                              <p:cond delay="7000"/>
                            </p:stCondLst>
                            <p:childTnLst>
                              <p:par>
                                <p:cTn id="17" presetID="10" presetClass="entr" presetSubtype="0" fill="hold" nodeType="afterEffect">
                                  <p:stCondLst>
                                    <p:cond delay="200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childTnLst>
                                </p:cTn>
                              </p:par>
                            </p:childTnLst>
                          </p:cTn>
                        </p:par>
                        <p:par>
                          <p:cTn id="20" fill="hold">
                            <p:stCondLst>
                              <p:cond delay="10000"/>
                            </p:stCondLst>
                            <p:childTnLst>
                              <p:par>
                                <p:cTn id="21" presetID="10" presetClass="exit" presetSubtype="0" fill="hold" nodeType="afterEffect">
                                  <p:stCondLst>
                                    <p:cond delay="2000"/>
                                  </p:stCondLst>
                                  <p:childTnLst>
                                    <p:animEffect transition="out" filter="fade">
                                      <p:cBhvr>
                                        <p:cTn id="22" dur="1000"/>
                                        <p:tgtEl>
                                          <p:spTgt spid="4"/>
                                        </p:tgtEl>
                                      </p:cBhvr>
                                    </p:animEffect>
                                    <p:set>
                                      <p:cBhvr>
                                        <p:cTn id="23"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en-US" sz="6000" b="1" dirty="0" smtClean="0">
                <a:solidFill>
                  <a:schemeClr val="accent6"/>
                </a:solidFill>
              </a:rPr>
              <a:t>any </a:t>
            </a:r>
            <a:r>
              <a:rPr lang="en-US" sz="6000" b="1" dirty="0" smtClean="0"/>
              <a:t>of you can do this</a:t>
            </a:r>
            <a:endParaRPr lang="en-US" sz="6000" b="1" dirty="0"/>
          </a:p>
        </p:txBody>
      </p:sp>
    </p:spTree>
    <p:extLst>
      <p:ext uri="{BB962C8B-B14F-4D97-AF65-F5344CB8AC3E}">
        <p14:creationId xmlns:p14="http://schemas.microsoft.com/office/powerpoint/2010/main" val="2206872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accent1"/>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4" name="Table 3" hidden="1"/>
          <p:cNvGraphicFramePr>
            <a:graphicFrameLocks noGrp="1"/>
          </p:cNvGraphicFramePr>
          <p:nvPr>
            <p:extLst>
              <p:ext uri="{D42A27DB-BD31-4B8C-83A1-F6EECF244321}">
                <p14:modId xmlns:p14="http://schemas.microsoft.com/office/powerpoint/2010/main" val="1626765575"/>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0" y="1143000"/>
            <a:ext cx="8229600" cy="1143000"/>
          </a:xfrm>
        </p:spPr>
        <p:txBody>
          <a:bodyPr>
            <a:normAutofit/>
          </a:bodyPr>
          <a:lstStyle/>
          <a:p>
            <a:pPr algn="l"/>
            <a:r>
              <a:rPr lang="en-US" sz="6600" b="1" dirty="0" smtClean="0">
                <a:solidFill>
                  <a:schemeClr val="bg1"/>
                </a:solidFill>
              </a:rPr>
              <a:t>What’s next?</a:t>
            </a:r>
            <a:endParaRPr lang="en-US" sz="6600" b="1" dirty="0">
              <a:solidFill>
                <a:schemeClr val="bg1"/>
              </a:solidFill>
            </a:endParaRPr>
          </a:p>
        </p:txBody>
      </p:sp>
      <p:sp>
        <p:nvSpPr>
          <p:cNvPr id="3" name="Content Placeholder 2"/>
          <p:cNvSpPr>
            <a:spLocks noGrp="1"/>
          </p:cNvSpPr>
          <p:nvPr>
            <p:ph idx="1"/>
          </p:nvPr>
        </p:nvSpPr>
        <p:spPr>
          <a:xfrm>
            <a:off x="-13855" y="2332037"/>
            <a:ext cx="8229600" cy="4525963"/>
          </a:xfrm>
        </p:spPr>
        <p:txBody>
          <a:bodyPr/>
          <a:lstStyle/>
          <a:p>
            <a:pPr marL="0" indent="0">
              <a:buNone/>
            </a:pPr>
            <a:r>
              <a:rPr lang="en-US" i="1" dirty="0" smtClean="0">
                <a:solidFill>
                  <a:schemeClr val="bg1"/>
                </a:solidFill>
              </a:rPr>
              <a:t>Because knowing is </a:t>
            </a:r>
          </a:p>
          <a:p>
            <a:pPr marL="0" indent="0">
              <a:buNone/>
            </a:pPr>
            <a:r>
              <a:rPr lang="en-US" i="1" dirty="0" smtClean="0">
                <a:solidFill>
                  <a:schemeClr val="bg1"/>
                </a:solidFill>
              </a:rPr>
              <a:t>half the battle</a:t>
            </a:r>
            <a:endParaRPr lang="en-US" i="1" dirty="0">
              <a:solidFill>
                <a:schemeClr val="bg1"/>
              </a:solidFill>
            </a:endParaRPr>
          </a:p>
        </p:txBody>
      </p:sp>
    </p:spTree>
    <p:extLst>
      <p:ext uri="{BB962C8B-B14F-4D97-AF65-F5344CB8AC3E}">
        <p14:creationId xmlns:p14="http://schemas.microsoft.com/office/powerpoint/2010/main" val="350533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hidden="1"/>
          <p:cNvGraphicFramePr>
            <a:graphicFrameLocks noGrp="1"/>
          </p:cNvGraphicFramePr>
          <p:nvPr>
            <p:extLst>
              <p:ext uri="{D42A27DB-BD31-4B8C-83A1-F6EECF244321}">
                <p14:modId xmlns:p14="http://schemas.microsoft.com/office/powerpoint/2010/main" val="2058925224"/>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0"/>
            <a:ext cx="8229600" cy="1143000"/>
          </a:xfrm>
        </p:spPr>
        <p:txBody>
          <a:bodyPr>
            <a:normAutofit/>
          </a:bodyPr>
          <a:lstStyle/>
          <a:p>
            <a:r>
              <a:rPr lang="en-US" sz="6000" b="1" dirty="0" smtClean="0"/>
              <a:t>Instructions</a:t>
            </a:r>
            <a:endParaRPr lang="en-US" sz="6000" b="1" dirty="0"/>
          </a:p>
        </p:txBody>
      </p:sp>
      <p:sp>
        <p:nvSpPr>
          <p:cNvPr id="3" name="Instructions 1"/>
          <p:cNvSpPr>
            <a:spLocks noGrp="1"/>
          </p:cNvSpPr>
          <p:nvPr>
            <p:ph idx="1"/>
          </p:nvPr>
        </p:nvSpPr>
        <p:spPr>
          <a:xfrm>
            <a:off x="457200" y="990600"/>
            <a:ext cx="8305800" cy="5029200"/>
          </a:xfrm>
        </p:spPr>
        <p:txBody>
          <a:bodyPr>
            <a:noAutofit/>
          </a:bodyPr>
          <a:lstStyle/>
          <a:p>
            <a:pPr marL="0" indent="0">
              <a:buNone/>
            </a:pPr>
            <a:r>
              <a:rPr lang="en-US" sz="1400" dirty="0"/>
              <a:t>Lorem </a:t>
            </a:r>
            <a:r>
              <a:rPr lang="en-US" sz="1400" dirty="0" err="1"/>
              <a:t>ipsum</a:t>
            </a:r>
            <a:r>
              <a:rPr lang="en-US" sz="1400" dirty="0"/>
              <a:t> dolor sit </a:t>
            </a:r>
            <a:r>
              <a:rPr lang="en-US" sz="1400" dirty="0" err="1"/>
              <a:t>amet</a:t>
            </a:r>
            <a:r>
              <a:rPr lang="en-US" sz="1400" dirty="0"/>
              <a:t>, </a:t>
            </a:r>
            <a:r>
              <a:rPr lang="en-US" sz="1400" dirty="0" err="1"/>
              <a:t>consectetur</a:t>
            </a:r>
            <a:r>
              <a:rPr lang="en-US" sz="1400" dirty="0"/>
              <a:t> </a:t>
            </a:r>
            <a:r>
              <a:rPr lang="en-US" sz="1400" dirty="0" err="1"/>
              <a:t>adipiscing</a:t>
            </a:r>
            <a:r>
              <a:rPr lang="en-US" sz="1400" dirty="0"/>
              <a:t> </a:t>
            </a:r>
            <a:r>
              <a:rPr lang="en-US" sz="1400" dirty="0" err="1"/>
              <a:t>elit</a:t>
            </a:r>
            <a:r>
              <a:rPr lang="en-US" sz="1400" dirty="0"/>
              <a:t>. </a:t>
            </a:r>
            <a:r>
              <a:rPr lang="en-US" sz="1400" dirty="0" err="1"/>
              <a:t>Etiam</a:t>
            </a:r>
            <a:r>
              <a:rPr lang="en-US" sz="1400" dirty="0"/>
              <a:t> et </a:t>
            </a:r>
            <a:r>
              <a:rPr lang="en-US" sz="1400" dirty="0" err="1"/>
              <a:t>est</a:t>
            </a:r>
            <a:r>
              <a:rPr lang="en-US" sz="1400" dirty="0"/>
              <a:t> </a:t>
            </a:r>
            <a:r>
              <a:rPr lang="en-US" sz="1400" dirty="0" err="1"/>
              <a:t>nulla</a:t>
            </a:r>
            <a:r>
              <a:rPr lang="en-US" sz="1400" dirty="0"/>
              <a:t>. </a:t>
            </a:r>
            <a:r>
              <a:rPr lang="en-US" sz="1400" dirty="0" err="1"/>
              <a:t>Cras</a:t>
            </a:r>
            <a:r>
              <a:rPr lang="en-US" sz="1400" dirty="0"/>
              <a:t> </a:t>
            </a:r>
            <a:r>
              <a:rPr lang="en-US" sz="1400" dirty="0" err="1"/>
              <a:t>eu</a:t>
            </a:r>
            <a:r>
              <a:rPr lang="en-US" sz="1400" dirty="0"/>
              <a:t> </a:t>
            </a:r>
            <a:r>
              <a:rPr lang="en-US" sz="1400" dirty="0" err="1"/>
              <a:t>ipsum</a:t>
            </a:r>
            <a:r>
              <a:rPr lang="en-US" sz="1400" dirty="0"/>
              <a:t> </a:t>
            </a:r>
            <a:r>
              <a:rPr lang="en-US" sz="1400" dirty="0" err="1"/>
              <a:t>metus</a:t>
            </a:r>
            <a:r>
              <a:rPr lang="en-US" sz="1400" dirty="0"/>
              <a:t>. In </a:t>
            </a:r>
            <a:r>
              <a:rPr lang="en-US" sz="1400" dirty="0" err="1"/>
              <a:t>euismod</a:t>
            </a:r>
            <a:r>
              <a:rPr lang="en-US" sz="1400" dirty="0"/>
              <a:t> </a:t>
            </a:r>
            <a:r>
              <a:rPr lang="en-US" sz="1400" dirty="0" err="1"/>
              <a:t>pulvinar</a:t>
            </a:r>
            <a:r>
              <a:rPr lang="en-US" sz="1400" dirty="0"/>
              <a:t> </a:t>
            </a:r>
            <a:r>
              <a:rPr lang="en-US" sz="1400" dirty="0" err="1"/>
              <a:t>fringilla</a:t>
            </a:r>
            <a:r>
              <a:rPr lang="en-US" sz="1400" dirty="0"/>
              <a:t>. </a:t>
            </a:r>
            <a:r>
              <a:rPr lang="en-US" sz="1400" dirty="0" err="1"/>
              <a:t>Phasellus</a:t>
            </a:r>
            <a:r>
              <a:rPr lang="en-US" sz="1400" dirty="0"/>
              <a:t> </a:t>
            </a:r>
            <a:r>
              <a:rPr lang="en-US" sz="1400" dirty="0" err="1"/>
              <a:t>porta</a:t>
            </a:r>
            <a:r>
              <a:rPr lang="en-US" sz="1400" dirty="0"/>
              <a:t> </a:t>
            </a:r>
            <a:r>
              <a:rPr lang="en-US" sz="1400" dirty="0" err="1"/>
              <a:t>egestas</a:t>
            </a:r>
            <a:r>
              <a:rPr lang="en-US" sz="1400" dirty="0"/>
              <a:t> </a:t>
            </a:r>
            <a:r>
              <a:rPr lang="en-US" sz="1400" dirty="0" err="1"/>
              <a:t>enim</a:t>
            </a:r>
            <a:r>
              <a:rPr lang="en-US" sz="1400" dirty="0"/>
              <a:t>, a </a:t>
            </a:r>
            <a:r>
              <a:rPr lang="en-US" sz="1400" dirty="0" err="1"/>
              <a:t>adipiscing</a:t>
            </a:r>
            <a:r>
              <a:rPr lang="en-US" sz="1400" dirty="0"/>
              <a:t> lacus </a:t>
            </a:r>
            <a:r>
              <a:rPr lang="en-US" sz="1400" dirty="0" err="1"/>
              <a:t>sodales</a:t>
            </a:r>
            <a:r>
              <a:rPr lang="en-US" sz="1400" dirty="0"/>
              <a:t> vel. Integer </a:t>
            </a:r>
            <a:r>
              <a:rPr lang="en-US" sz="1400" dirty="0" err="1"/>
              <a:t>odio</a:t>
            </a:r>
            <a:r>
              <a:rPr lang="en-US" sz="1400" dirty="0"/>
              <a:t> ligula, </a:t>
            </a:r>
            <a:r>
              <a:rPr lang="en-US" sz="1400" dirty="0" err="1"/>
              <a:t>vehicula</a:t>
            </a:r>
            <a:r>
              <a:rPr lang="en-US" sz="1400" dirty="0"/>
              <a:t> in </a:t>
            </a:r>
            <a:r>
              <a:rPr lang="en-US" sz="1400" dirty="0" err="1"/>
              <a:t>scelerisque</a:t>
            </a:r>
            <a:r>
              <a:rPr lang="en-US" sz="1400" dirty="0"/>
              <a:t> in, </a:t>
            </a:r>
            <a:r>
              <a:rPr lang="en-US" sz="1400" dirty="0" err="1"/>
              <a:t>facilisis</a:t>
            </a:r>
            <a:r>
              <a:rPr lang="en-US" sz="1400" dirty="0"/>
              <a:t> ac </a:t>
            </a:r>
            <a:r>
              <a:rPr lang="en-US" sz="1400" dirty="0" err="1"/>
              <a:t>nibh</a:t>
            </a:r>
            <a:r>
              <a:rPr lang="en-US" sz="1400" dirty="0"/>
              <a:t>. </a:t>
            </a:r>
            <a:r>
              <a:rPr lang="en-US" sz="1400" dirty="0" err="1"/>
              <a:t>Praesent</a:t>
            </a:r>
            <a:r>
              <a:rPr lang="en-US" sz="1400" dirty="0"/>
              <a:t> a </a:t>
            </a:r>
            <a:r>
              <a:rPr lang="en-US" sz="1400" dirty="0" err="1"/>
              <a:t>eros</a:t>
            </a:r>
            <a:r>
              <a:rPr lang="en-US" sz="1400" dirty="0"/>
              <a:t> dui, </a:t>
            </a:r>
            <a:r>
              <a:rPr lang="en-US" sz="1400" dirty="0" err="1"/>
              <a:t>molestie</a:t>
            </a:r>
            <a:r>
              <a:rPr lang="en-US" sz="1400" dirty="0"/>
              <a:t> </a:t>
            </a:r>
            <a:r>
              <a:rPr lang="en-US" sz="1400" dirty="0" err="1"/>
              <a:t>feugiat</a:t>
            </a:r>
            <a:r>
              <a:rPr lang="en-US" sz="1400" dirty="0"/>
              <a:t> </a:t>
            </a:r>
            <a:r>
              <a:rPr lang="en-US" sz="1400" dirty="0" err="1"/>
              <a:t>ipsum</a:t>
            </a:r>
            <a:r>
              <a:rPr lang="en-US" sz="1400" dirty="0"/>
              <a:t>. Nam </a:t>
            </a:r>
            <a:r>
              <a:rPr lang="en-US" sz="1400" dirty="0" err="1"/>
              <a:t>neque</a:t>
            </a:r>
            <a:r>
              <a:rPr lang="en-US" sz="1400" dirty="0"/>
              <a:t> </a:t>
            </a:r>
            <a:r>
              <a:rPr lang="en-US" sz="1400" dirty="0" err="1"/>
              <a:t>tellus</a:t>
            </a:r>
            <a:r>
              <a:rPr lang="en-US" sz="1400" dirty="0"/>
              <a:t>, </a:t>
            </a:r>
            <a:r>
              <a:rPr lang="en-US" sz="1400" dirty="0" err="1"/>
              <a:t>interdum</a:t>
            </a:r>
            <a:r>
              <a:rPr lang="en-US" sz="1400" dirty="0"/>
              <a:t> </a:t>
            </a:r>
            <a:r>
              <a:rPr lang="en-US" sz="1400" dirty="0" err="1"/>
              <a:t>gravida</a:t>
            </a:r>
            <a:r>
              <a:rPr lang="en-US" sz="1400" dirty="0"/>
              <a:t> </a:t>
            </a:r>
            <a:r>
              <a:rPr lang="en-US" sz="1400" dirty="0" err="1"/>
              <a:t>feugiat</a:t>
            </a:r>
            <a:r>
              <a:rPr lang="en-US" sz="1400" dirty="0"/>
              <a:t> at, </a:t>
            </a:r>
            <a:r>
              <a:rPr lang="en-US" sz="1400" dirty="0" err="1"/>
              <a:t>facilisis</a:t>
            </a:r>
            <a:r>
              <a:rPr lang="en-US" sz="1400" dirty="0"/>
              <a:t> </a:t>
            </a:r>
            <a:r>
              <a:rPr lang="en-US" sz="1400" dirty="0" err="1"/>
              <a:t>eu</a:t>
            </a:r>
            <a:r>
              <a:rPr lang="en-US" sz="1400" dirty="0"/>
              <a:t> </a:t>
            </a:r>
            <a:r>
              <a:rPr lang="en-US" sz="1400" dirty="0" err="1"/>
              <a:t>lectus</a:t>
            </a:r>
            <a:r>
              <a:rPr lang="en-US" sz="1400" dirty="0"/>
              <a:t>. </a:t>
            </a:r>
            <a:r>
              <a:rPr lang="en-US" sz="1400" dirty="0" err="1"/>
              <a:t>Vestibulum</a:t>
            </a:r>
            <a:r>
              <a:rPr lang="en-US" sz="1400" dirty="0"/>
              <a:t> ante </a:t>
            </a:r>
            <a:r>
              <a:rPr lang="en-US" sz="1400" dirty="0" err="1"/>
              <a:t>ipsum</a:t>
            </a:r>
            <a:r>
              <a:rPr lang="en-US" sz="1400" dirty="0"/>
              <a:t> </a:t>
            </a:r>
            <a:r>
              <a:rPr lang="en-US" sz="1400" dirty="0" err="1"/>
              <a:t>primis</a:t>
            </a:r>
            <a:r>
              <a:rPr lang="en-US" sz="1400" dirty="0"/>
              <a:t> in </a:t>
            </a:r>
            <a:r>
              <a:rPr lang="en-US" sz="1400" dirty="0" err="1"/>
              <a:t>faucibus</a:t>
            </a:r>
            <a:r>
              <a:rPr lang="en-US" sz="1400" dirty="0"/>
              <a:t> </a:t>
            </a:r>
            <a:r>
              <a:rPr lang="en-US" sz="1400" dirty="0" err="1"/>
              <a:t>orci</a:t>
            </a:r>
            <a:r>
              <a:rPr lang="en-US" sz="1400" dirty="0"/>
              <a:t> </a:t>
            </a:r>
            <a:r>
              <a:rPr lang="en-US" sz="1400" dirty="0" err="1"/>
              <a:t>luctus</a:t>
            </a:r>
            <a:r>
              <a:rPr lang="en-US" sz="1400" dirty="0"/>
              <a:t> et </a:t>
            </a:r>
            <a:r>
              <a:rPr lang="en-US" sz="1400" dirty="0" err="1"/>
              <a:t>ultrices</a:t>
            </a:r>
            <a:r>
              <a:rPr lang="en-US" sz="1400" dirty="0"/>
              <a:t> </a:t>
            </a:r>
            <a:r>
              <a:rPr lang="en-US" sz="1400" dirty="0" err="1"/>
              <a:t>posuere</a:t>
            </a:r>
            <a:r>
              <a:rPr lang="en-US" sz="1400" dirty="0"/>
              <a:t> </a:t>
            </a:r>
            <a:r>
              <a:rPr lang="en-US" sz="1400" dirty="0" err="1"/>
              <a:t>cubilia</a:t>
            </a:r>
            <a:r>
              <a:rPr lang="en-US" sz="1400" dirty="0"/>
              <a:t> </a:t>
            </a:r>
            <a:r>
              <a:rPr lang="en-US" sz="1400" dirty="0" err="1"/>
              <a:t>Curae</a:t>
            </a:r>
            <a:r>
              <a:rPr lang="en-US" sz="1400" dirty="0"/>
              <a:t>; </a:t>
            </a:r>
            <a:r>
              <a:rPr lang="en-US" sz="1400" dirty="0" err="1"/>
              <a:t>Duis</a:t>
            </a:r>
            <a:r>
              <a:rPr lang="en-US" sz="1400" dirty="0"/>
              <a:t> </a:t>
            </a:r>
            <a:r>
              <a:rPr lang="en-US" sz="1400" dirty="0" err="1"/>
              <a:t>lorem</a:t>
            </a:r>
            <a:r>
              <a:rPr lang="en-US" sz="1400" dirty="0"/>
              <a:t> </a:t>
            </a:r>
            <a:r>
              <a:rPr lang="en-US" sz="1400" dirty="0" err="1"/>
              <a:t>felis</a:t>
            </a:r>
            <a:r>
              <a:rPr lang="en-US" sz="1400" dirty="0"/>
              <a:t>, </a:t>
            </a:r>
            <a:r>
              <a:rPr lang="en-US" sz="1400" dirty="0" err="1"/>
              <a:t>euismod</a:t>
            </a:r>
            <a:r>
              <a:rPr lang="en-US" sz="1400" dirty="0"/>
              <a:t> id </a:t>
            </a:r>
            <a:r>
              <a:rPr lang="en-US" sz="1400" dirty="0" err="1"/>
              <a:t>feugiat</a:t>
            </a:r>
            <a:r>
              <a:rPr lang="en-US" sz="1400" dirty="0"/>
              <a:t> a, </a:t>
            </a:r>
            <a:r>
              <a:rPr lang="en-US" sz="1400" dirty="0" err="1"/>
              <a:t>laoreet</a:t>
            </a:r>
            <a:r>
              <a:rPr lang="en-US" sz="1400" dirty="0"/>
              <a:t> sit </a:t>
            </a:r>
            <a:r>
              <a:rPr lang="en-US" sz="1400" dirty="0" err="1"/>
              <a:t>amet</a:t>
            </a:r>
            <a:r>
              <a:rPr lang="en-US" sz="1400" dirty="0"/>
              <a:t> </a:t>
            </a:r>
            <a:r>
              <a:rPr lang="en-US" sz="1400" dirty="0" err="1"/>
              <a:t>nunc</a:t>
            </a:r>
            <a:r>
              <a:rPr lang="en-US" sz="1400" dirty="0"/>
              <a:t>. Maecenas </a:t>
            </a:r>
            <a:r>
              <a:rPr lang="en-US" sz="1400" dirty="0" err="1"/>
              <a:t>pellentesque</a:t>
            </a:r>
            <a:r>
              <a:rPr lang="en-US" sz="1400" dirty="0"/>
              <a:t>, ligula </a:t>
            </a:r>
            <a:r>
              <a:rPr lang="en-US" sz="1400" dirty="0" err="1"/>
              <a:t>eu</a:t>
            </a:r>
            <a:r>
              <a:rPr lang="en-US" sz="1400" dirty="0"/>
              <a:t> </a:t>
            </a:r>
            <a:r>
              <a:rPr lang="en-US" sz="1400" dirty="0" err="1"/>
              <a:t>ultricies</a:t>
            </a:r>
            <a:r>
              <a:rPr lang="en-US" sz="1400" dirty="0"/>
              <a:t> </a:t>
            </a:r>
            <a:r>
              <a:rPr lang="en-US" sz="1400" dirty="0" err="1"/>
              <a:t>luctus</a:t>
            </a:r>
            <a:r>
              <a:rPr lang="en-US" sz="1400" dirty="0"/>
              <a:t>, magna </a:t>
            </a:r>
            <a:r>
              <a:rPr lang="en-US" sz="1400" dirty="0" err="1"/>
              <a:t>elit</a:t>
            </a:r>
            <a:r>
              <a:rPr lang="en-US" sz="1400" dirty="0"/>
              <a:t> </a:t>
            </a:r>
            <a:r>
              <a:rPr lang="en-US" sz="1400" dirty="0" err="1"/>
              <a:t>pretium</a:t>
            </a:r>
            <a:r>
              <a:rPr lang="en-US" sz="1400" dirty="0"/>
              <a:t> </a:t>
            </a:r>
            <a:r>
              <a:rPr lang="en-US" sz="1400" dirty="0" err="1"/>
              <a:t>augue</a:t>
            </a:r>
            <a:r>
              <a:rPr lang="en-US" sz="1400" dirty="0"/>
              <a:t>, </a:t>
            </a:r>
            <a:r>
              <a:rPr lang="en-US" sz="1400" dirty="0" err="1"/>
              <a:t>ut</a:t>
            </a:r>
            <a:r>
              <a:rPr lang="en-US" sz="1400" dirty="0"/>
              <a:t> </a:t>
            </a:r>
            <a:r>
              <a:rPr lang="en-US" sz="1400" dirty="0" err="1"/>
              <a:t>placerat</a:t>
            </a:r>
            <a:r>
              <a:rPr lang="en-US" sz="1400" dirty="0"/>
              <a:t> </a:t>
            </a:r>
            <a:r>
              <a:rPr lang="en-US" sz="1400" dirty="0" err="1"/>
              <a:t>erat</a:t>
            </a:r>
            <a:r>
              <a:rPr lang="en-US" sz="1400" dirty="0"/>
              <a:t> </a:t>
            </a:r>
            <a:r>
              <a:rPr lang="en-US" sz="1400" dirty="0" err="1"/>
              <a:t>tortor</a:t>
            </a:r>
            <a:r>
              <a:rPr lang="en-US" sz="1400" dirty="0"/>
              <a:t> in nisi. </a:t>
            </a:r>
            <a:r>
              <a:rPr lang="en-US" sz="1400" dirty="0" err="1"/>
              <a:t>Phasellus</a:t>
            </a:r>
            <a:r>
              <a:rPr lang="en-US" sz="1400" dirty="0"/>
              <a:t> </a:t>
            </a:r>
            <a:r>
              <a:rPr lang="en-US" sz="1400" dirty="0" err="1"/>
              <a:t>sollicitudin</a:t>
            </a:r>
            <a:r>
              <a:rPr lang="en-US" sz="1400" dirty="0"/>
              <a:t> </a:t>
            </a:r>
            <a:r>
              <a:rPr lang="en-US" sz="1400" dirty="0" err="1"/>
              <a:t>neque</a:t>
            </a:r>
            <a:r>
              <a:rPr lang="en-US" sz="1400" dirty="0"/>
              <a:t> ac </a:t>
            </a:r>
            <a:r>
              <a:rPr lang="en-US" sz="1400" dirty="0" err="1"/>
              <a:t>felis</a:t>
            </a:r>
            <a:r>
              <a:rPr lang="en-US" sz="1400" dirty="0"/>
              <a:t> </a:t>
            </a:r>
            <a:r>
              <a:rPr lang="en-US" sz="1400" dirty="0" err="1"/>
              <a:t>vulputate</a:t>
            </a:r>
            <a:r>
              <a:rPr lang="en-US" sz="1400" dirty="0"/>
              <a:t> </a:t>
            </a:r>
            <a:r>
              <a:rPr lang="en-US" sz="1400" dirty="0" err="1"/>
              <a:t>vestibulum</a:t>
            </a:r>
            <a:r>
              <a:rPr lang="en-US" sz="1400" dirty="0"/>
              <a:t> </a:t>
            </a:r>
            <a:r>
              <a:rPr lang="en-US" sz="1400" dirty="0" err="1"/>
              <a:t>vel</a:t>
            </a:r>
            <a:r>
              <a:rPr lang="en-US" sz="1400" dirty="0"/>
              <a:t> at sem. </a:t>
            </a:r>
            <a:r>
              <a:rPr lang="en-US" sz="1400" dirty="0" err="1"/>
              <a:t>Morbi</a:t>
            </a:r>
            <a:r>
              <a:rPr lang="en-US" sz="1400" dirty="0"/>
              <a:t> </a:t>
            </a:r>
            <a:r>
              <a:rPr lang="en-US" sz="1400" dirty="0" err="1"/>
              <a:t>adipiscing</a:t>
            </a:r>
            <a:r>
              <a:rPr lang="en-US" sz="1400" dirty="0"/>
              <a:t> </a:t>
            </a:r>
            <a:r>
              <a:rPr lang="en-US" sz="1400" dirty="0" err="1"/>
              <a:t>vestibulum</a:t>
            </a:r>
            <a:r>
              <a:rPr lang="en-US" sz="1400" dirty="0"/>
              <a:t> lacus, </a:t>
            </a:r>
            <a:r>
              <a:rPr lang="en-US" sz="1400" dirty="0" err="1"/>
              <a:t>eu</a:t>
            </a:r>
            <a:r>
              <a:rPr lang="en-US" sz="1400" dirty="0"/>
              <a:t> dictum </a:t>
            </a:r>
            <a:r>
              <a:rPr lang="en-US" sz="1400" dirty="0" err="1"/>
              <a:t>nulla</a:t>
            </a:r>
            <a:r>
              <a:rPr lang="en-US" sz="1400" dirty="0"/>
              <a:t> </a:t>
            </a:r>
            <a:r>
              <a:rPr lang="en-US" sz="1400" dirty="0" err="1"/>
              <a:t>laoreet</a:t>
            </a:r>
            <a:r>
              <a:rPr lang="en-US" sz="1400" dirty="0"/>
              <a:t> et. </a:t>
            </a:r>
            <a:endParaRPr lang="en-US" sz="1400" dirty="0" smtClean="0"/>
          </a:p>
          <a:p>
            <a:pPr marL="0" indent="0">
              <a:buNone/>
            </a:pPr>
            <a:endParaRPr lang="en-US" sz="1400" dirty="0"/>
          </a:p>
          <a:p>
            <a:pPr marL="0" indent="0">
              <a:buNone/>
            </a:pPr>
            <a:r>
              <a:rPr lang="en-US" sz="1400" dirty="0" err="1" smtClean="0"/>
              <a:t>Sed</a:t>
            </a:r>
            <a:r>
              <a:rPr lang="en-US" sz="1400" dirty="0" smtClean="0"/>
              <a:t> </a:t>
            </a:r>
            <a:r>
              <a:rPr lang="en-US" sz="1400" dirty="0" err="1"/>
              <a:t>ultricies</a:t>
            </a:r>
            <a:r>
              <a:rPr lang="en-US" sz="1400" dirty="0"/>
              <a:t>, </a:t>
            </a:r>
            <a:r>
              <a:rPr lang="en-US" sz="1400" dirty="0" err="1"/>
              <a:t>eros</a:t>
            </a:r>
            <a:r>
              <a:rPr lang="en-US" sz="1400" dirty="0"/>
              <a:t> sit </a:t>
            </a:r>
            <a:r>
              <a:rPr lang="en-US" sz="1400" dirty="0" err="1"/>
              <a:t>amet</a:t>
            </a:r>
            <a:r>
              <a:rPr lang="en-US" sz="1400" dirty="0"/>
              <a:t> </a:t>
            </a:r>
            <a:r>
              <a:rPr lang="en-US" sz="1400" dirty="0" err="1"/>
              <a:t>rutrum</a:t>
            </a:r>
            <a:r>
              <a:rPr lang="en-US" sz="1400" dirty="0"/>
              <a:t> </a:t>
            </a:r>
            <a:r>
              <a:rPr lang="en-US" sz="1400" dirty="0" err="1"/>
              <a:t>luctus</a:t>
            </a:r>
            <a:r>
              <a:rPr lang="en-US" sz="1400" dirty="0"/>
              <a:t>, </a:t>
            </a:r>
            <a:r>
              <a:rPr lang="en-US" sz="1400" dirty="0" err="1"/>
              <a:t>nibh</a:t>
            </a:r>
            <a:r>
              <a:rPr lang="en-US" sz="1400" dirty="0"/>
              <a:t> </a:t>
            </a:r>
            <a:r>
              <a:rPr lang="en-US" sz="1400" dirty="0" err="1"/>
              <a:t>orci</a:t>
            </a:r>
            <a:r>
              <a:rPr lang="en-US" sz="1400" dirty="0"/>
              <a:t> </a:t>
            </a:r>
            <a:r>
              <a:rPr lang="en-US" sz="1400" dirty="0" err="1"/>
              <a:t>rutrum</a:t>
            </a:r>
            <a:r>
              <a:rPr lang="en-US" sz="1400" dirty="0"/>
              <a:t> </a:t>
            </a:r>
            <a:r>
              <a:rPr lang="en-US" sz="1400" dirty="0" err="1"/>
              <a:t>leo</a:t>
            </a:r>
            <a:r>
              <a:rPr lang="en-US" sz="1400" dirty="0"/>
              <a:t>, non </a:t>
            </a:r>
            <a:r>
              <a:rPr lang="en-US" sz="1400" dirty="0" err="1"/>
              <a:t>vestibulum</a:t>
            </a:r>
            <a:r>
              <a:rPr lang="en-US" sz="1400" dirty="0"/>
              <a:t> </a:t>
            </a:r>
            <a:r>
              <a:rPr lang="en-US" sz="1400" dirty="0" err="1"/>
              <a:t>nisl</a:t>
            </a:r>
            <a:r>
              <a:rPr lang="en-US" sz="1400" dirty="0"/>
              <a:t> </a:t>
            </a:r>
            <a:r>
              <a:rPr lang="en-US" sz="1400" dirty="0" err="1"/>
              <a:t>ipsum</a:t>
            </a:r>
            <a:r>
              <a:rPr lang="en-US" sz="1400" dirty="0"/>
              <a:t> at </a:t>
            </a:r>
            <a:r>
              <a:rPr lang="en-US" sz="1400" dirty="0" err="1"/>
              <a:t>libero</a:t>
            </a:r>
            <a:r>
              <a:rPr lang="en-US" sz="1400" dirty="0"/>
              <a:t>. </a:t>
            </a:r>
            <a:r>
              <a:rPr lang="en-US" sz="1400" dirty="0" err="1"/>
              <a:t>Nulla</a:t>
            </a:r>
            <a:r>
              <a:rPr lang="en-US" sz="1400" dirty="0"/>
              <a:t> </a:t>
            </a:r>
            <a:r>
              <a:rPr lang="en-US" sz="1400" dirty="0" err="1"/>
              <a:t>commodo</a:t>
            </a:r>
            <a:r>
              <a:rPr lang="en-US" sz="1400" dirty="0"/>
              <a:t> </a:t>
            </a:r>
            <a:r>
              <a:rPr lang="en-US" sz="1400" dirty="0" err="1"/>
              <a:t>arcu</a:t>
            </a:r>
            <a:r>
              <a:rPr lang="en-US" sz="1400" dirty="0"/>
              <a:t> id mi </a:t>
            </a:r>
            <a:r>
              <a:rPr lang="en-US" sz="1400" dirty="0" err="1"/>
              <a:t>eleifend</a:t>
            </a:r>
            <a:r>
              <a:rPr lang="en-US" sz="1400" dirty="0"/>
              <a:t> semper. </a:t>
            </a:r>
            <a:r>
              <a:rPr lang="en-US" sz="1400" dirty="0" err="1"/>
              <a:t>Aliquam</a:t>
            </a:r>
            <a:r>
              <a:rPr lang="en-US" sz="1400" dirty="0"/>
              <a:t> </a:t>
            </a:r>
            <a:r>
              <a:rPr lang="en-US" sz="1400" dirty="0" err="1"/>
              <a:t>dignissim</a:t>
            </a:r>
            <a:r>
              <a:rPr lang="en-US" sz="1400" dirty="0"/>
              <a:t> </a:t>
            </a:r>
            <a:r>
              <a:rPr lang="en-US" sz="1400" dirty="0" err="1"/>
              <a:t>vestibulum</a:t>
            </a:r>
            <a:r>
              <a:rPr lang="en-US" sz="1400" dirty="0"/>
              <a:t> </a:t>
            </a:r>
            <a:r>
              <a:rPr lang="en-US" sz="1400" dirty="0" err="1"/>
              <a:t>justo</a:t>
            </a:r>
            <a:r>
              <a:rPr lang="en-US" sz="1400" dirty="0"/>
              <a:t> </a:t>
            </a:r>
            <a:r>
              <a:rPr lang="en-US" sz="1400" dirty="0" err="1"/>
              <a:t>vel</a:t>
            </a:r>
            <a:r>
              <a:rPr lang="en-US" sz="1400" dirty="0"/>
              <a:t> </a:t>
            </a:r>
            <a:r>
              <a:rPr lang="en-US" sz="1400" dirty="0" err="1" smtClean="0"/>
              <a:t>ornare</a:t>
            </a:r>
            <a:r>
              <a:rPr lang="en-US" sz="1400" dirty="0" smtClean="0"/>
              <a:t>. In </a:t>
            </a:r>
            <a:r>
              <a:rPr lang="en-US" sz="1400" dirty="0"/>
              <a:t>a ligula </a:t>
            </a:r>
            <a:r>
              <a:rPr lang="en-US" sz="1400" dirty="0" err="1"/>
              <a:t>nec</a:t>
            </a:r>
            <a:r>
              <a:rPr lang="en-US" sz="1400" dirty="0"/>
              <a:t> </a:t>
            </a:r>
            <a:r>
              <a:rPr lang="en-US" sz="1400" dirty="0" err="1"/>
              <a:t>orci</a:t>
            </a:r>
            <a:r>
              <a:rPr lang="en-US" sz="1400" dirty="0"/>
              <a:t> </a:t>
            </a:r>
            <a:r>
              <a:rPr lang="en-US" sz="1400" dirty="0" err="1"/>
              <a:t>fringilla</a:t>
            </a:r>
            <a:r>
              <a:rPr lang="en-US" sz="1400" dirty="0"/>
              <a:t> </a:t>
            </a:r>
            <a:r>
              <a:rPr lang="en-US" sz="1400" dirty="0" err="1"/>
              <a:t>cursus</a:t>
            </a:r>
            <a:r>
              <a:rPr lang="en-US" sz="1400" dirty="0"/>
              <a:t>. </a:t>
            </a:r>
            <a:r>
              <a:rPr lang="en-US" sz="1400" dirty="0" err="1"/>
              <a:t>Ut</a:t>
            </a:r>
            <a:r>
              <a:rPr lang="en-US" sz="1400" dirty="0"/>
              <a:t> </a:t>
            </a:r>
            <a:r>
              <a:rPr lang="en-US" sz="1400" dirty="0" err="1"/>
              <a:t>accumsan</a:t>
            </a:r>
            <a:r>
              <a:rPr lang="en-US" sz="1400" dirty="0"/>
              <a:t> </a:t>
            </a:r>
            <a:r>
              <a:rPr lang="en-US" sz="1400" dirty="0" err="1"/>
              <a:t>commodo</a:t>
            </a:r>
            <a:r>
              <a:rPr lang="en-US" sz="1400" dirty="0"/>
              <a:t> </a:t>
            </a:r>
            <a:r>
              <a:rPr lang="en-US" sz="1400" dirty="0" err="1"/>
              <a:t>erat</a:t>
            </a:r>
            <a:r>
              <a:rPr lang="en-US" sz="1400" dirty="0"/>
              <a:t>, at tempus mi </a:t>
            </a:r>
            <a:r>
              <a:rPr lang="en-US" sz="1400" dirty="0" err="1"/>
              <a:t>tristique</a:t>
            </a:r>
            <a:r>
              <a:rPr lang="en-US" sz="1400" dirty="0"/>
              <a:t> </a:t>
            </a:r>
            <a:r>
              <a:rPr lang="en-US" sz="1400" dirty="0" err="1"/>
              <a:t>eget</a:t>
            </a:r>
            <a:r>
              <a:rPr lang="en-US" sz="1400" dirty="0"/>
              <a:t>. </a:t>
            </a:r>
            <a:r>
              <a:rPr lang="en-US" sz="1400" dirty="0" err="1"/>
              <a:t>Duis</a:t>
            </a:r>
            <a:r>
              <a:rPr lang="en-US" sz="1400" dirty="0"/>
              <a:t> a nisi </a:t>
            </a:r>
            <a:r>
              <a:rPr lang="en-US" sz="1400" dirty="0" err="1"/>
              <a:t>leo</a:t>
            </a:r>
            <a:r>
              <a:rPr lang="en-US" sz="1400" dirty="0"/>
              <a:t>. </a:t>
            </a:r>
            <a:r>
              <a:rPr lang="en-US" sz="1400" dirty="0" err="1"/>
              <a:t>Mauris</a:t>
            </a:r>
            <a:r>
              <a:rPr lang="en-US" sz="1400" dirty="0"/>
              <a:t> </a:t>
            </a:r>
            <a:r>
              <a:rPr lang="en-US" sz="1400" dirty="0" err="1"/>
              <a:t>scelerisque</a:t>
            </a:r>
            <a:r>
              <a:rPr lang="en-US" sz="1400" dirty="0"/>
              <a:t> </a:t>
            </a:r>
            <a:r>
              <a:rPr lang="en-US" sz="1400" dirty="0" err="1"/>
              <a:t>risus</a:t>
            </a:r>
            <a:r>
              <a:rPr lang="en-US" sz="1400" dirty="0"/>
              <a:t> non </a:t>
            </a:r>
            <a:r>
              <a:rPr lang="en-US" sz="1400" dirty="0" err="1"/>
              <a:t>augue</a:t>
            </a:r>
            <a:r>
              <a:rPr lang="en-US" sz="1400" dirty="0"/>
              <a:t> tempus </a:t>
            </a:r>
            <a:r>
              <a:rPr lang="en-US" sz="1400" dirty="0" err="1"/>
              <a:t>varius</a:t>
            </a:r>
            <a:r>
              <a:rPr lang="en-US" sz="1400" dirty="0"/>
              <a:t>. </a:t>
            </a:r>
            <a:r>
              <a:rPr lang="en-US" sz="1400" dirty="0" err="1"/>
              <a:t>Phasellus</a:t>
            </a:r>
            <a:r>
              <a:rPr lang="en-US" sz="1400" dirty="0"/>
              <a:t> id </a:t>
            </a:r>
            <a:r>
              <a:rPr lang="en-US" sz="1400" dirty="0" err="1"/>
              <a:t>mauris</a:t>
            </a:r>
            <a:r>
              <a:rPr lang="en-US" sz="1400" dirty="0"/>
              <a:t> </a:t>
            </a:r>
            <a:r>
              <a:rPr lang="en-US" sz="1400" dirty="0" err="1"/>
              <a:t>leo</a:t>
            </a:r>
            <a:r>
              <a:rPr lang="en-US" sz="1400" dirty="0"/>
              <a:t>, </a:t>
            </a:r>
            <a:r>
              <a:rPr lang="en-US" sz="1400" dirty="0" err="1"/>
              <a:t>quis</a:t>
            </a:r>
            <a:r>
              <a:rPr lang="en-US" sz="1400" dirty="0"/>
              <a:t> </a:t>
            </a:r>
            <a:r>
              <a:rPr lang="en-US" sz="1400" dirty="0" err="1"/>
              <a:t>tempor</a:t>
            </a:r>
            <a:r>
              <a:rPr lang="en-US" sz="1400" dirty="0"/>
              <a:t> sem. </a:t>
            </a:r>
            <a:r>
              <a:rPr lang="en-US" sz="1400" dirty="0" err="1"/>
              <a:t>Etiam</a:t>
            </a:r>
            <a:r>
              <a:rPr lang="en-US" sz="1400" dirty="0"/>
              <a:t> </a:t>
            </a:r>
            <a:r>
              <a:rPr lang="en-US" sz="1400" dirty="0" err="1"/>
              <a:t>eu</a:t>
            </a:r>
            <a:r>
              <a:rPr lang="en-US" sz="1400" dirty="0"/>
              <a:t> </a:t>
            </a:r>
            <a:r>
              <a:rPr lang="en-US" sz="1400" dirty="0" err="1"/>
              <a:t>metus</a:t>
            </a:r>
            <a:r>
              <a:rPr lang="en-US" sz="1400" dirty="0"/>
              <a:t> </a:t>
            </a:r>
            <a:r>
              <a:rPr lang="en-US" sz="1400" dirty="0" err="1"/>
              <a:t>nibh</a:t>
            </a:r>
            <a:r>
              <a:rPr lang="en-US" sz="1400" dirty="0"/>
              <a:t>.  </a:t>
            </a:r>
            <a:r>
              <a:rPr lang="en-US" sz="1400" dirty="0" err="1" smtClean="0"/>
              <a:t>Morbi</a:t>
            </a:r>
            <a:r>
              <a:rPr lang="en-US" sz="1400" dirty="0" smtClean="0"/>
              <a:t> </a:t>
            </a:r>
            <a:r>
              <a:rPr lang="en-US" sz="1400" dirty="0" err="1"/>
              <a:t>vestibulum</a:t>
            </a:r>
            <a:r>
              <a:rPr lang="en-US" sz="1400" dirty="0"/>
              <a:t>, </a:t>
            </a:r>
            <a:r>
              <a:rPr lang="en-US" sz="1400" dirty="0" err="1"/>
              <a:t>purus</a:t>
            </a:r>
            <a:r>
              <a:rPr lang="en-US" sz="1400" dirty="0"/>
              <a:t> </a:t>
            </a:r>
            <a:r>
              <a:rPr lang="en-US" sz="1400" dirty="0" err="1"/>
              <a:t>eu</a:t>
            </a:r>
            <a:r>
              <a:rPr lang="en-US" sz="1400" dirty="0"/>
              <a:t> </a:t>
            </a:r>
            <a:r>
              <a:rPr lang="en-US" sz="1400" dirty="0" err="1"/>
              <a:t>pellentesque</a:t>
            </a:r>
            <a:r>
              <a:rPr lang="en-US" sz="1400" dirty="0"/>
              <a:t> </a:t>
            </a:r>
            <a:r>
              <a:rPr lang="en-US" sz="1400" dirty="0" err="1"/>
              <a:t>vestibulum</a:t>
            </a:r>
            <a:r>
              <a:rPr lang="en-US" sz="1400" dirty="0"/>
              <a:t>, </a:t>
            </a:r>
            <a:r>
              <a:rPr lang="en-US" sz="1400" dirty="0" err="1"/>
              <a:t>arcu</a:t>
            </a:r>
            <a:r>
              <a:rPr lang="en-US" sz="1400" dirty="0"/>
              <a:t> </a:t>
            </a:r>
            <a:r>
              <a:rPr lang="en-US" sz="1400" dirty="0" err="1"/>
              <a:t>sem</a:t>
            </a:r>
            <a:r>
              <a:rPr lang="en-US" sz="1400" dirty="0"/>
              <a:t> </a:t>
            </a:r>
            <a:r>
              <a:rPr lang="en-US" sz="1400" dirty="0" err="1"/>
              <a:t>dignissim</a:t>
            </a:r>
            <a:r>
              <a:rPr lang="en-US" sz="1400" dirty="0"/>
              <a:t> dui, </a:t>
            </a:r>
            <a:r>
              <a:rPr lang="en-US" sz="1400" dirty="0" err="1"/>
              <a:t>quis</a:t>
            </a:r>
            <a:r>
              <a:rPr lang="en-US" sz="1400" dirty="0"/>
              <a:t> </a:t>
            </a:r>
            <a:r>
              <a:rPr lang="en-US" sz="1400" dirty="0" err="1"/>
              <a:t>gravida</a:t>
            </a:r>
            <a:r>
              <a:rPr lang="en-US" sz="1400" dirty="0"/>
              <a:t> lacus </a:t>
            </a:r>
            <a:r>
              <a:rPr lang="en-US" sz="1400" dirty="0" err="1"/>
              <a:t>eros</a:t>
            </a:r>
            <a:r>
              <a:rPr lang="en-US" sz="1400" dirty="0"/>
              <a:t> et </a:t>
            </a:r>
            <a:r>
              <a:rPr lang="en-US" sz="1400" dirty="0" err="1"/>
              <a:t>libero</a:t>
            </a:r>
            <a:r>
              <a:rPr lang="en-US" sz="1400" dirty="0"/>
              <a:t>. </a:t>
            </a:r>
            <a:r>
              <a:rPr lang="en-US" sz="1400" dirty="0" err="1"/>
              <a:t>Donec</a:t>
            </a:r>
            <a:r>
              <a:rPr lang="en-US" sz="1400" dirty="0"/>
              <a:t> sit </a:t>
            </a:r>
            <a:r>
              <a:rPr lang="en-US" sz="1400" dirty="0" err="1"/>
              <a:t>amet</a:t>
            </a:r>
            <a:r>
              <a:rPr lang="en-US" sz="1400" dirty="0"/>
              <a:t> </a:t>
            </a:r>
            <a:r>
              <a:rPr lang="en-US" sz="1400" dirty="0" err="1"/>
              <a:t>ipsum</a:t>
            </a:r>
            <a:r>
              <a:rPr lang="en-US" sz="1400" dirty="0"/>
              <a:t> </a:t>
            </a:r>
            <a:r>
              <a:rPr lang="en-US" sz="1400" dirty="0" err="1"/>
              <a:t>turpis</a:t>
            </a:r>
            <a:r>
              <a:rPr lang="en-US" sz="1400" dirty="0"/>
              <a:t>, </a:t>
            </a:r>
            <a:r>
              <a:rPr lang="en-US" sz="1400" dirty="0" err="1"/>
              <a:t>sed</a:t>
            </a:r>
            <a:r>
              <a:rPr lang="en-US" sz="1400" dirty="0"/>
              <a:t> </a:t>
            </a:r>
            <a:r>
              <a:rPr lang="en-US" sz="1400" dirty="0" err="1"/>
              <a:t>hendrerit</a:t>
            </a:r>
            <a:r>
              <a:rPr lang="en-US" sz="1400" dirty="0"/>
              <a:t> </a:t>
            </a:r>
            <a:r>
              <a:rPr lang="en-US" sz="1400" dirty="0" err="1"/>
              <a:t>felis</a:t>
            </a:r>
            <a:r>
              <a:rPr lang="en-US" sz="1400" dirty="0"/>
              <a:t>. </a:t>
            </a:r>
            <a:r>
              <a:rPr lang="en-US" sz="1400" dirty="0" err="1"/>
              <a:t>Fusce</a:t>
            </a:r>
            <a:r>
              <a:rPr lang="en-US" sz="1400" dirty="0"/>
              <a:t> </a:t>
            </a:r>
            <a:r>
              <a:rPr lang="en-US" sz="1400" dirty="0" err="1"/>
              <a:t>turpis</a:t>
            </a:r>
            <a:r>
              <a:rPr lang="en-US" sz="1400" dirty="0"/>
              <a:t> </a:t>
            </a:r>
            <a:r>
              <a:rPr lang="en-US" sz="1400" dirty="0" err="1"/>
              <a:t>lorem</a:t>
            </a:r>
            <a:r>
              <a:rPr lang="en-US" sz="1400" dirty="0"/>
              <a:t>, </a:t>
            </a:r>
            <a:r>
              <a:rPr lang="en-US" sz="1400" dirty="0" err="1"/>
              <a:t>posuere</a:t>
            </a:r>
            <a:r>
              <a:rPr lang="en-US" sz="1400" dirty="0"/>
              <a:t> sit </a:t>
            </a:r>
            <a:r>
              <a:rPr lang="en-US" sz="1400" dirty="0" err="1"/>
              <a:t>amet</a:t>
            </a:r>
            <a:r>
              <a:rPr lang="en-US" sz="1400" dirty="0"/>
              <a:t> </a:t>
            </a:r>
            <a:r>
              <a:rPr lang="en-US" sz="1400" dirty="0" err="1"/>
              <a:t>ultricies</a:t>
            </a:r>
            <a:r>
              <a:rPr lang="en-US" sz="1400" dirty="0"/>
              <a:t> </a:t>
            </a:r>
            <a:r>
              <a:rPr lang="en-US" sz="1400" dirty="0" err="1"/>
              <a:t>auctor</a:t>
            </a:r>
            <a:r>
              <a:rPr lang="en-US" sz="1400" dirty="0"/>
              <a:t>, </a:t>
            </a:r>
            <a:r>
              <a:rPr lang="en-US" sz="1400" dirty="0" err="1"/>
              <a:t>lobortis</a:t>
            </a:r>
            <a:r>
              <a:rPr lang="en-US" sz="1400" dirty="0"/>
              <a:t> sit </a:t>
            </a:r>
            <a:r>
              <a:rPr lang="en-US" sz="1400" dirty="0" err="1"/>
              <a:t>amet</a:t>
            </a:r>
            <a:r>
              <a:rPr lang="en-US" sz="1400" dirty="0"/>
              <a:t> </a:t>
            </a:r>
            <a:r>
              <a:rPr lang="en-US" sz="1400" dirty="0" err="1"/>
              <a:t>nulla</a:t>
            </a:r>
            <a:r>
              <a:rPr lang="en-US" sz="1400" dirty="0"/>
              <a:t>. </a:t>
            </a:r>
            <a:r>
              <a:rPr lang="en-US" sz="1400" dirty="0" err="1"/>
              <a:t>Aliquam</a:t>
            </a:r>
            <a:r>
              <a:rPr lang="en-US" sz="1400" dirty="0"/>
              <a:t> </a:t>
            </a:r>
            <a:r>
              <a:rPr lang="en-US" sz="1400" dirty="0" err="1"/>
              <a:t>pellentesque</a:t>
            </a:r>
            <a:r>
              <a:rPr lang="en-US" sz="1400" dirty="0"/>
              <a:t> </a:t>
            </a:r>
            <a:r>
              <a:rPr lang="en-US" sz="1400" dirty="0" err="1"/>
              <a:t>egestas</a:t>
            </a:r>
            <a:r>
              <a:rPr lang="en-US" sz="1400" dirty="0"/>
              <a:t> </a:t>
            </a:r>
            <a:r>
              <a:rPr lang="en-US" sz="1400" dirty="0" err="1"/>
              <a:t>augue</a:t>
            </a:r>
            <a:r>
              <a:rPr lang="en-US" sz="1400" dirty="0"/>
              <a:t> </a:t>
            </a:r>
            <a:r>
              <a:rPr lang="en-US" sz="1400" dirty="0" err="1"/>
              <a:t>blandit</a:t>
            </a:r>
            <a:r>
              <a:rPr lang="en-US" sz="1400" dirty="0"/>
              <a:t> </a:t>
            </a:r>
            <a:r>
              <a:rPr lang="en-US" sz="1400" dirty="0" err="1"/>
              <a:t>ultricies</a:t>
            </a:r>
            <a:r>
              <a:rPr lang="en-US" sz="1400" dirty="0"/>
              <a:t>. </a:t>
            </a:r>
            <a:r>
              <a:rPr lang="en-US" sz="1400" dirty="0" err="1"/>
              <a:t>Donec</a:t>
            </a:r>
            <a:r>
              <a:rPr lang="en-US" sz="1400" dirty="0"/>
              <a:t> sit </a:t>
            </a:r>
            <a:r>
              <a:rPr lang="en-US" sz="1400" dirty="0" err="1"/>
              <a:t>amet</a:t>
            </a:r>
            <a:r>
              <a:rPr lang="en-US" sz="1400" dirty="0"/>
              <a:t> </a:t>
            </a:r>
            <a:r>
              <a:rPr lang="en-US" sz="1400" dirty="0" err="1"/>
              <a:t>aliquet</a:t>
            </a:r>
            <a:r>
              <a:rPr lang="en-US" sz="1400" dirty="0"/>
              <a:t> </a:t>
            </a:r>
            <a:r>
              <a:rPr lang="en-US" sz="1400" dirty="0" err="1"/>
              <a:t>lectus</a:t>
            </a:r>
            <a:r>
              <a:rPr lang="en-US" sz="1400" dirty="0"/>
              <a:t>. In </a:t>
            </a:r>
            <a:r>
              <a:rPr lang="en-US" sz="1400" dirty="0" err="1"/>
              <a:t>ut</a:t>
            </a:r>
            <a:r>
              <a:rPr lang="en-US" sz="1400" dirty="0"/>
              <a:t> dolor at </a:t>
            </a:r>
            <a:r>
              <a:rPr lang="en-US" sz="1400" dirty="0" err="1"/>
              <a:t>turpis</a:t>
            </a:r>
            <a:r>
              <a:rPr lang="en-US" sz="1400" dirty="0"/>
              <a:t> </a:t>
            </a:r>
            <a:r>
              <a:rPr lang="en-US" sz="1400" dirty="0" err="1"/>
              <a:t>ullamcorper</a:t>
            </a:r>
            <a:r>
              <a:rPr lang="en-US" sz="1400" dirty="0"/>
              <a:t> </a:t>
            </a:r>
            <a:r>
              <a:rPr lang="en-US" sz="1400" dirty="0" err="1"/>
              <a:t>pharetra</a:t>
            </a:r>
            <a:r>
              <a:rPr lang="en-US" sz="1400" dirty="0"/>
              <a:t> at </a:t>
            </a:r>
            <a:r>
              <a:rPr lang="en-US" sz="1400" dirty="0" err="1"/>
              <a:t>ut</a:t>
            </a:r>
            <a:r>
              <a:rPr lang="en-US" sz="1400" dirty="0"/>
              <a:t> </a:t>
            </a:r>
            <a:r>
              <a:rPr lang="en-US" sz="1400" dirty="0" smtClean="0"/>
              <a:t>est.</a:t>
            </a:r>
          </a:p>
          <a:p>
            <a:pPr marL="0" indent="0">
              <a:buNone/>
            </a:pPr>
            <a:endParaRPr lang="en-US" sz="1400" dirty="0"/>
          </a:p>
          <a:p>
            <a:pPr marL="0" indent="0">
              <a:buNone/>
            </a:pPr>
            <a:r>
              <a:rPr lang="en-US" sz="1400" dirty="0"/>
              <a:t>Cum </a:t>
            </a:r>
            <a:r>
              <a:rPr lang="en-US" sz="1400" dirty="0" err="1"/>
              <a:t>sociis</a:t>
            </a:r>
            <a:r>
              <a:rPr lang="en-US" sz="1400" dirty="0"/>
              <a:t> </a:t>
            </a:r>
            <a:r>
              <a:rPr lang="en-US" sz="1400" dirty="0" err="1"/>
              <a:t>natoque</a:t>
            </a:r>
            <a:r>
              <a:rPr lang="en-US" sz="1400" dirty="0"/>
              <a:t> </a:t>
            </a:r>
            <a:r>
              <a:rPr lang="en-US" sz="1400" dirty="0" err="1"/>
              <a:t>penatibus</a:t>
            </a:r>
            <a:r>
              <a:rPr lang="en-US" sz="1400" dirty="0"/>
              <a:t> et </a:t>
            </a:r>
            <a:r>
              <a:rPr lang="en-US" sz="1400" dirty="0" err="1"/>
              <a:t>magnis</a:t>
            </a:r>
            <a:r>
              <a:rPr lang="en-US" sz="1400" dirty="0"/>
              <a:t> dis parturient </a:t>
            </a:r>
            <a:r>
              <a:rPr lang="en-US" sz="1400" dirty="0" err="1"/>
              <a:t>montes</a:t>
            </a:r>
            <a:r>
              <a:rPr lang="en-US" sz="1400" dirty="0"/>
              <a:t>, </a:t>
            </a:r>
            <a:r>
              <a:rPr lang="en-US" sz="1400" dirty="0" err="1"/>
              <a:t>nascetur</a:t>
            </a:r>
            <a:r>
              <a:rPr lang="en-US" sz="1400" dirty="0"/>
              <a:t> </a:t>
            </a:r>
            <a:r>
              <a:rPr lang="en-US" sz="1400" dirty="0" err="1"/>
              <a:t>ridiculus</a:t>
            </a:r>
            <a:r>
              <a:rPr lang="en-US" sz="1400" dirty="0"/>
              <a:t> mus. Integer </a:t>
            </a:r>
            <a:r>
              <a:rPr lang="en-US" sz="1400" dirty="0" err="1"/>
              <a:t>placerat</a:t>
            </a:r>
            <a:r>
              <a:rPr lang="en-US" sz="1400" dirty="0"/>
              <a:t> </a:t>
            </a:r>
            <a:r>
              <a:rPr lang="en-US" sz="1400" dirty="0" err="1"/>
              <a:t>lectus</a:t>
            </a:r>
            <a:r>
              <a:rPr lang="en-US" sz="1400" dirty="0"/>
              <a:t> vitae dui </a:t>
            </a:r>
            <a:r>
              <a:rPr lang="en-US" sz="1400" dirty="0" err="1"/>
              <a:t>blandit</a:t>
            </a:r>
            <a:r>
              <a:rPr lang="en-US" sz="1400" dirty="0"/>
              <a:t> et </a:t>
            </a:r>
            <a:r>
              <a:rPr lang="en-US" sz="1400" dirty="0" err="1"/>
              <a:t>vehicula</a:t>
            </a:r>
            <a:r>
              <a:rPr lang="en-US" sz="1400" dirty="0"/>
              <a:t> </a:t>
            </a:r>
            <a:r>
              <a:rPr lang="en-US" sz="1400" dirty="0" err="1"/>
              <a:t>tellus</a:t>
            </a:r>
            <a:r>
              <a:rPr lang="en-US" sz="1400" dirty="0"/>
              <a:t> dictum. </a:t>
            </a:r>
            <a:r>
              <a:rPr lang="en-US" sz="1400" dirty="0" err="1"/>
              <a:t>Vestibulum</a:t>
            </a:r>
            <a:r>
              <a:rPr lang="en-US" sz="1400" dirty="0"/>
              <a:t> </a:t>
            </a:r>
            <a:r>
              <a:rPr lang="en-US" sz="1400" dirty="0" err="1"/>
              <a:t>eros</a:t>
            </a:r>
            <a:r>
              <a:rPr lang="en-US" sz="1400" dirty="0"/>
              <a:t> </a:t>
            </a:r>
            <a:r>
              <a:rPr lang="en-US" sz="1400" dirty="0" err="1"/>
              <a:t>felis</a:t>
            </a:r>
            <a:r>
              <a:rPr lang="en-US" sz="1400" dirty="0"/>
              <a:t>, </a:t>
            </a:r>
            <a:r>
              <a:rPr lang="en-US" sz="1400" dirty="0" err="1"/>
              <a:t>sollicitudin</a:t>
            </a:r>
            <a:r>
              <a:rPr lang="en-US" sz="1400" dirty="0"/>
              <a:t> </a:t>
            </a:r>
            <a:r>
              <a:rPr lang="en-US" sz="1400" dirty="0" err="1"/>
              <a:t>eget</a:t>
            </a:r>
            <a:r>
              <a:rPr lang="en-US" sz="1400" dirty="0"/>
              <a:t> </a:t>
            </a:r>
            <a:r>
              <a:rPr lang="en-US" sz="1400" dirty="0" err="1"/>
              <a:t>condimentum</a:t>
            </a:r>
            <a:r>
              <a:rPr lang="en-US" sz="1400" dirty="0"/>
              <a:t> </a:t>
            </a:r>
            <a:r>
              <a:rPr lang="en-US" sz="1400" dirty="0" err="1"/>
              <a:t>nec</a:t>
            </a:r>
            <a:r>
              <a:rPr lang="en-US" sz="1400" dirty="0"/>
              <a:t>, </a:t>
            </a:r>
            <a:r>
              <a:rPr lang="en-US" sz="1400" dirty="0" err="1"/>
              <a:t>euismod</a:t>
            </a:r>
            <a:r>
              <a:rPr lang="en-US" sz="1400" dirty="0"/>
              <a:t> </a:t>
            </a:r>
            <a:r>
              <a:rPr lang="en-US" sz="1400" dirty="0" err="1"/>
              <a:t>vel</a:t>
            </a:r>
            <a:r>
              <a:rPr lang="en-US" sz="1400" dirty="0"/>
              <a:t> </a:t>
            </a:r>
            <a:r>
              <a:rPr lang="en-US" sz="1400" dirty="0" err="1"/>
              <a:t>odio</a:t>
            </a:r>
            <a:r>
              <a:rPr lang="en-US" sz="1400" dirty="0"/>
              <a:t>. </a:t>
            </a:r>
            <a:r>
              <a:rPr lang="en-US" sz="1400" dirty="0" err="1"/>
              <a:t>Fusce</a:t>
            </a:r>
            <a:r>
              <a:rPr lang="en-US" sz="1400" dirty="0"/>
              <a:t> </a:t>
            </a:r>
            <a:r>
              <a:rPr lang="en-US" sz="1400" dirty="0" err="1"/>
              <a:t>eget</a:t>
            </a:r>
            <a:r>
              <a:rPr lang="en-US" sz="1400" dirty="0"/>
              <a:t> </a:t>
            </a:r>
            <a:r>
              <a:rPr lang="en-US" sz="1400" dirty="0" err="1"/>
              <a:t>enim</a:t>
            </a:r>
            <a:r>
              <a:rPr lang="en-US" sz="1400" dirty="0"/>
              <a:t> non </a:t>
            </a:r>
            <a:r>
              <a:rPr lang="en-US" sz="1400" dirty="0" err="1"/>
              <a:t>tellus</a:t>
            </a:r>
            <a:r>
              <a:rPr lang="en-US" sz="1400" dirty="0"/>
              <a:t> dictum </a:t>
            </a:r>
            <a:r>
              <a:rPr lang="en-US" sz="1400" dirty="0" err="1"/>
              <a:t>fermentum</a:t>
            </a:r>
            <a:r>
              <a:rPr lang="en-US" sz="1400" dirty="0"/>
              <a:t> </a:t>
            </a:r>
            <a:r>
              <a:rPr lang="en-US" sz="1400" dirty="0" err="1"/>
              <a:t>nec</a:t>
            </a:r>
            <a:r>
              <a:rPr lang="en-US" sz="1400" dirty="0"/>
              <a:t> in </a:t>
            </a:r>
            <a:r>
              <a:rPr lang="en-US" sz="1400" dirty="0" err="1"/>
              <a:t>neque</a:t>
            </a:r>
            <a:r>
              <a:rPr lang="en-US" sz="1400" dirty="0"/>
              <a:t>. </a:t>
            </a:r>
            <a:r>
              <a:rPr lang="en-US" sz="1400" dirty="0" err="1"/>
              <a:t>Nunc</a:t>
            </a:r>
            <a:r>
              <a:rPr lang="en-US" sz="1400" dirty="0"/>
              <a:t> </a:t>
            </a:r>
            <a:r>
              <a:rPr lang="en-US" sz="1400" dirty="0" err="1"/>
              <a:t>ut</a:t>
            </a:r>
            <a:r>
              <a:rPr lang="en-US" sz="1400" dirty="0"/>
              <a:t> </a:t>
            </a:r>
            <a:r>
              <a:rPr lang="en-US" sz="1400" dirty="0" err="1"/>
              <a:t>erat</a:t>
            </a:r>
            <a:r>
              <a:rPr lang="en-US" sz="1400" dirty="0"/>
              <a:t> non </a:t>
            </a:r>
            <a:r>
              <a:rPr lang="en-US" sz="1400" dirty="0" err="1"/>
              <a:t>tellus</a:t>
            </a:r>
            <a:r>
              <a:rPr lang="en-US" sz="1400" dirty="0"/>
              <a:t> </a:t>
            </a:r>
            <a:r>
              <a:rPr lang="en-US" sz="1400" dirty="0" err="1"/>
              <a:t>commodo</a:t>
            </a:r>
            <a:r>
              <a:rPr lang="en-US" sz="1400" dirty="0"/>
              <a:t> </a:t>
            </a:r>
            <a:r>
              <a:rPr lang="en-US" sz="1400" dirty="0" err="1"/>
              <a:t>viverra</a:t>
            </a:r>
            <a:r>
              <a:rPr lang="en-US" sz="1400" dirty="0"/>
              <a:t> </a:t>
            </a:r>
            <a:r>
              <a:rPr lang="en-US" sz="1400" dirty="0" err="1"/>
              <a:t>nec</a:t>
            </a:r>
            <a:r>
              <a:rPr lang="en-US" sz="1400" dirty="0"/>
              <a:t> ac </a:t>
            </a:r>
            <a:r>
              <a:rPr lang="en-US" sz="1400" dirty="0" err="1"/>
              <a:t>nisl</a:t>
            </a:r>
            <a:r>
              <a:rPr lang="en-US" sz="1400" dirty="0"/>
              <a:t>. </a:t>
            </a:r>
            <a:r>
              <a:rPr lang="en-US" sz="1400" dirty="0" err="1"/>
              <a:t>Nulla</a:t>
            </a:r>
            <a:r>
              <a:rPr lang="en-US" sz="1400" dirty="0"/>
              <a:t> </a:t>
            </a:r>
            <a:r>
              <a:rPr lang="en-US" sz="1400" dirty="0" err="1"/>
              <a:t>mauris</a:t>
            </a:r>
            <a:r>
              <a:rPr lang="en-US" sz="1400" dirty="0"/>
              <a:t> </a:t>
            </a:r>
            <a:r>
              <a:rPr lang="en-US" sz="1400" dirty="0" err="1"/>
              <a:t>felis</a:t>
            </a:r>
            <a:r>
              <a:rPr lang="en-US" sz="1400" dirty="0"/>
              <a:t>, </a:t>
            </a:r>
            <a:r>
              <a:rPr lang="en-US" sz="1400" dirty="0" err="1"/>
              <a:t>adipiscing</a:t>
            </a:r>
            <a:r>
              <a:rPr lang="en-US" sz="1400" dirty="0"/>
              <a:t> </a:t>
            </a:r>
            <a:r>
              <a:rPr lang="en-US" sz="1400" dirty="0" err="1"/>
              <a:t>ut</a:t>
            </a:r>
            <a:r>
              <a:rPr lang="en-US" sz="1400" dirty="0"/>
              <a:t> </a:t>
            </a:r>
            <a:r>
              <a:rPr lang="en-US" sz="1400" dirty="0" err="1"/>
              <a:t>gravida</a:t>
            </a:r>
            <a:r>
              <a:rPr lang="en-US" sz="1400" dirty="0"/>
              <a:t> </a:t>
            </a:r>
            <a:r>
              <a:rPr lang="en-US" sz="1400" dirty="0" err="1"/>
              <a:t>nec</a:t>
            </a:r>
            <a:r>
              <a:rPr lang="en-US" sz="1400" dirty="0"/>
              <a:t>, </a:t>
            </a:r>
            <a:r>
              <a:rPr lang="en-US" sz="1400" dirty="0" err="1"/>
              <a:t>sollicitudin</a:t>
            </a:r>
            <a:r>
              <a:rPr lang="en-US" sz="1400" dirty="0"/>
              <a:t> </a:t>
            </a:r>
            <a:r>
              <a:rPr lang="en-US" sz="1400" dirty="0" err="1"/>
              <a:t>ut</a:t>
            </a:r>
            <a:r>
              <a:rPr lang="en-US" sz="1400" dirty="0"/>
              <a:t> dui. </a:t>
            </a:r>
            <a:r>
              <a:rPr lang="en-US" sz="1400" dirty="0" smtClean="0"/>
              <a:t>Nam </a:t>
            </a:r>
            <a:r>
              <a:rPr lang="en-US" sz="1400" dirty="0" err="1" smtClean="0"/>
              <a:t>elit</a:t>
            </a:r>
            <a:r>
              <a:rPr lang="en-US" sz="1400" dirty="0" smtClean="0"/>
              <a:t> </a:t>
            </a:r>
            <a:r>
              <a:rPr lang="en-US" sz="1400" dirty="0" err="1" smtClean="0"/>
              <a:t>enim</a:t>
            </a:r>
            <a:r>
              <a:rPr lang="en-US" sz="1400" dirty="0" smtClean="0"/>
              <a:t>, </a:t>
            </a:r>
            <a:r>
              <a:rPr lang="en-US" sz="1400" dirty="0" err="1" smtClean="0"/>
              <a:t>pulvinar</a:t>
            </a:r>
            <a:r>
              <a:rPr lang="en-US" sz="1400" dirty="0" smtClean="0"/>
              <a:t> id </a:t>
            </a:r>
            <a:r>
              <a:rPr lang="en-US" sz="1400" dirty="0" err="1" smtClean="0"/>
              <a:t>tincidunt</a:t>
            </a:r>
            <a:r>
              <a:rPr lang="en-US" sz="1400" dirty="0" smtClean="0"/>
              <a:t> </a:t>
            </a:r>
            <a:r>
              <a:rPr lang="en-US" sz="1400" dirty="0" err="1" smtClean="0"/>
              <a:t>nec</a:t>
            </a:r>
            <a:r>
              <a:rPr lang="en-US" sz="1400" dirty="0" smtClean="0"/>
              <a:t>, </a:t>
            </a:r>
            <a:r>
              <a:rPr lang="en-US" sz="1400" dirty="0" err="1" smtClean="0"/>
              <a:t>gravida</a:t>
            </a:r>
            <a:r>
              <a:rPr lang="en-US" sz="1400" dirty="0" smtClean="0"/>
              <a:t> </a:t>
            </a:r>
            <a:r>
              <a:rPr lang="en-US" sz="1400" dirty="0" err="1" smtClean="0"/>
              <a:t>vel</a:t>
            </a:r>
            <a:r>
              <a:rPr lang="en-US" sz="1400" dirty="0" smtClean="0"/>
              <a:t> </a:t>
            </a:r>
            <a:r>
              <a:rPr lang="en-US" sz="1400" dirty="0" err="1" smtClean="0"/>
              <a:t>urna</a:t>
            </a:r>
            <a:r>
              <a:rPr lang="en-US" sz="1400" dirty="0" smtClean="0"/>
              <a:t>. </a:t>
            </a:r>
            <a:r>
              <a:rPr lang="en-US" sz="1400" dirty="0" err="1" smtClean="0"/>
              <a:t>Nunc</a:t>
            </a:r>
            <a:r>
              <a:rPr lang="en-US" sz="1400" dirty="0" smtClean="0"/>
              <a:t> </a:t>
            </a:r>
            <a:r>
              <a:rPr lang="en-US" sz="1400" dirty="0" err="1" smtClean="0"/>
              <a:t>fringilla</a:t>
            </a:r>
            <a:r>
              <a:rPr lang="en-US" sz="1400" dirty="0" smtClean="0"/>
              <a:t> </a:t>
            </a:r>
            <a:r>
              <a:rPr lang="en-US" sz="1400" dirty="0" err="1" smtClean="0"/>
              <a:t>diam</a:t>
            </a:r>
            <a:r>
              <a:rPr lang="en-US" sz="1400" dirty="0" smtClean="0"/>
              <a:t> ac </a:t>
            </a:r>
            <a:r>
              <a:rPr lang="en-US" sz="1400" dirty="0" err="1" smtClean="0"/>
              <a:t>mauris</a:t>
            </a:r>
            <a:r>
              <a:rPr lang="en-US" sz="1400" dirty="0" smtClean="0"/>
              <a:t> </a:t>
            </a:r>
            <a:r>
              <a:rPr lang="en-US" sz="1400" dirty="0" err="1" smtClean="0"/>
              <a:t>laoreet</a:t>
            </a:r>
            <a:r>
              <a:rPr lang="en-US" sz="1400" dirty="0" smtClean="0"/>
              <a:t> </a:t>
            </a:r>
            <a:r>
              <a:rPr lang="en-US" sz="1400" dirty="0" err="1" smtClean="0"/>
              <a:t>tincidunt</a:t>
            </a:r>
            <a:r>
              <a:rPr lang="en-US" sz="1400" dirty="0" smtClean="0"/>
              <a:t> id sit </a:t>
            </a:r>
            <a:r>
              <a:rPr lang="en-US" sz="1400" dirty="0" err="1" smtClean="0"/>
              <a:t>amet</a:t>
            </a:r>
            <a:r>
              <a:rPr lang="en-US" sz="1400" dirty="0" smtClean="0"/>
              <a:t> </a:t>
            </a:r>
            <a:r>
              <a:rPr lang="en-US" sz="1400" dirty="0" err="1" smtClean="0"/>
              <a:t>urna</a:t>
            </a:r>
            <a:r>
              <a:rPr lang="en-US" sz="1400" dirty="0" smtClean="0"/>
              <a:t>. </a:t>
            </a:r>
            <a:r>
              <a:rPr lang="en-US" sz="1400" dirty="0" err="1" smtClean="0"/>
              <a:t>Suspendisse</a:t>
            </a:r>
            <a:r>
              <a:rPr lang="en-US" sz="1400" dirty="0" smtClean="0"/>
              <a:t> </a:t>
            </a:r>
            <a:r>
              <a:rPr lang="en-US" sz="1400" dirty="0" err="1" smtClean="0"/>
              <a:t>felis</a:t>
            </a:r>
            <a:r>
              <a:rPr lang="en-US" sz="1400" dirty="0" smtClean="0"/>
              <a:t> </a:t>
            </a:r>
            <a:r>
              <a:rPr lang="en-US" sz="1400" dirty="0" err="1" smtClean="0"/>
              <a:t>felis</a:t>
            </a:r>
            <a:r>
              <a:rPr lang="en-US" sz="1400" dirty="0" smtClean="0"/>
              <a:t>, </a:t>
            </a:r>
            <a:r>
              <a:rPr lang="en-US" sz="1400" dirty="0" err="1" smtClean="0"/>
              <a:t>placerat</a:t>
            </a:r>
            <a:r>
              <a:rPr lang="en-US" sz="1400" dirty="0" smtClean="0"/>
              <a:t> a </a:t>
            </a:r>
            <a:r>
              <a:rPr lang="en-US" sz="1400" dirty="0" err="1" smtClean="0"/>
              <a:t>scelerisque</a:t>
            </a:r>
            <a:r>
              <a:rPr lang="en-US" sz="1400" dirty="0" smtClean="0"/>
              <a:t> id, </a:t>
            </a:r>
            <a:r>
              <a:rPr lang="en-US" sz="1400" dirty="0" err="1" smtClean="0"/>
              <a:t>facilisis</a:t>
            </a:r>
            <a:r>
              <a:rPr lang="en-US" sz="1400" dirty="0" smtClean="0"/>
              <a:t> id ante. </a:t>
            </a:r>
            <a:endParaRPr lang="en-US" sz="1400" dirty="0"/>
          </a:p>
        </p:txBody>
      </p:sp>
      <p:sp>
        <p:nvSpPr>
          <p:cNvPr id="6" name="Instructions 2"/>
          <p:cNvSpPr txBox="1">
            <a:spLocks/>
          </p:cNvSpPr>
          <p:nvPr/>
        </p:nvSpPr>
        <p:spPr>
          <a:xfrm>
            <a:off x="609600" y="1219200"/>
            <a:ext cx="8153400" cy="541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buClr>
                <a:schemeClr val="accent6"/>
              </a:buClr>
              <a:buSzPct val="100000"/>
              <a:buFont typeface="+mj-lt"/>
              <a:buAutoNum type="arabicPeriod"/>
            </a:pPr>
            <a:r>
              <a:rPr lang="en-US" sz="1400" dirty="0" smtClean="0"/>
              <a:t>Lorem </a:t>
            </a:r>
            <a:r>
              <a:rPr lang="en-US" sz="1400" dirty="0" err="1" smtClean="0"/>
              <a:t>ipsum</a:t>
            </a:r>
            <a:r>
              <a:rPr lang="en-US" sz="1400" dirty="0" smtClean="0"/>
              <a:t> dolor sit </a:t>
            </a:r>
            <a:r>
              <a:rPr lang="en-US" sz="1400" dirty="0" err="1" smtClean="0"/>
              <a:t>amet</a:t>
            </a:r>
            <a:r>
              <a:rPr lang="en-US" sz="1400" dirty="0" smtClean="0"/>
              <a:t>, </a:t>
            </a:r>
            <a:r>
              <a:rPr lang="en-US" sz="1400" dirty="0" err="1" smtClean="0"/>
              <a:t>consectetur</a:t>
            </a:r>
            <a:r>
              <a:rPr lang="en-US" sz="1400" dirty="0" smtClean="0"/>
              <a:t> </a:t>
            </a:r>
            <a:r>
              <a:rPr lang="en-US" sz="1400" dirty="0" err="1" smtClean="0"/>
              <a:t>adipiscing</a:t>
            </a:r>
            <a:r>
              <a:rPr lang="en-US" sz="1400" dirty="0" smtClean="0"/>
              <a:t> </a:t>
            </a:r>
            <a:r>
              <a:rPr lang="en-US" sz="1400" dirty="0" err="1" smtClean="0"/>
              <a:t>elit</a:t>
            </a:r>
            <a:r>
              <a:rPr lang="en-US" sz="1400" dirty="0" smtClean="0"/>
              <a:t>. </a:t>
            </a:r>
            <a:r>
              <a:rPr lang="en-US" sz="1400" dirty="0" err="1" smtClean="0"/>
              <a:t>Etiam</a:t>
            </a:r>
            <a:r>
              <a:rPr lang="en-US" sz="1400" dirty="0" smtClean="0"/>
              <a:t> et </a:t>
            </a:r>
            <a:r>
              <a:rPr lang="en-US" sz="1400" dirty="0" err="1" smtClean="0"/>
              <a:t>est</a:t>
            </a:r>
            <a:r>
              <a:rPr lang="en-US" sz="1400" dirty="0" smtClean="0"/>
              <a:t> </a:t>
            </a:r>
            <a:r>
              <a:rPr lang="en-US" sz="1400" dirty="0" err="1" smtClean="0"/>
              <a:t>nulla</a:t>
            </a:r>
            <a:r>
              <a:rPr lang="en-US" sz="1400" dirty="0" smtClean="0"/>
              <a:t>. </a:t>
            </a:r>
            <a:r>
              <a:rPr lang="en-US" sz="1400" dirty="0" err="1" smtClean="0"/>
              <a:t>Cras</a:t>
            </a:r>
            <a:r>
              <a:rPr lang="en-US" sz="1400" dirty="0" smtClean="0"/>
              <a:t> </a:t>
            </a:r>
            <a:r>
              <a:rPr lang="en-US" sz="1400" dirty="0" err="1" smtClean="0"/>
              <a:t>eu</a:t>
            </a:r>
            <a:r>
              <a:rPr lang="en-US" sz="1400" dirty="0" smtClean="0"/>
              <a:t> </a:t>
            </a:r>
            <a:r>
              <a:rPr lang="en-US" sz="1400" dirty="0" err="1" smtClean="0"/>
              <a:t>ipsum</a:t>
            </a:r>
            <a:r>
              <a:rPr lang="en-US" sz="1400" dirty="0" smtClean="0"/>
              <a:t> </a:t>
            </a:r>
            <a:r>
              <a:rPr lang="en-US" sz="1400" dirty="0" err="1" smtClean="0"/>
              <a:t>metus</a:t>
            </a:r>
            <a:r>
              <a:rPr lang="en-US" sz="1400" dirty="0" smtClean="0"/>
              <a:t>. In </a:t>
            </a:r>
            <a:r>
              <a:rPr lang="en-US" sz="1400" dirty="0" err="1" smtClean="0"/>
              <a:t>euismod</a:t>
            </a:r>
            <a:r>
              <a:rPr lang="en-US" sz="1400" dirty="0" smtClean="0"/>
              <a:t> </a:t>
            </a:r>
            <a:r>
              <a:rPr lang="en-US" sz="1400" dirty="0" err="1" smtClean="0"/>
              <a:t>pulvinar</a:t>
            </a:r>
            <a:r>
              <a:rPr lang="en-US" sz="1400" dirty="0" smtClean="0"/>
              <a:t> </a:t>
            </a:r>
            <a:r>
              <a:rPr lang="en-US" sz="1400" dirty="0" err="1" smtClean="0"/>
              <a:t>fringilla</a:t>
            </a:r>
            <a:r>
              <a:rPr lang="en-US" sz="1400" dirty="0" smtClean="0"/>
              <a:t>. </a:t>
            </a:r>
            <a:r>
              <a:rPr lang="en-US" sz="1400" dirty="0" err="1" smtClean="0"/>
              <a:t>Phasellus</a:t>
            </a:r>
            <a:r>
              <a:rPr lang="en-US" sz="1400" dirty="0" smtClean="0"/>
              <a:t> </a:t>
            </a:r>
            <a:r>
              <a:rPr lang="en-US" sz="1400" dirty="0" err="1" smtClean="0"/>
              <a:t>porta</a:t>
            </a:r>
            <a:r>
              <a:rPr lang="en-US" sz="1400" dirty="0" smtClean="0"/>
              <a:t> </a:t>
            </a:r>
            <a:r>
              <a:rPr lang="en-US" sz="1400" dirty="0" err="1" smtClean="0"/>
              <a:t>egestas</a:t>
            </a:r>
            <a:r>
              <a:rPr lang="en-US" sz="1400" dirty="0" smtClean="0"/>
              <a:t> </a:t>
            </a:r>
            <a:r>
              <a:rPr lang="en-US" sz="1400" dirty="0" err="1" smtClean="0"/>
              <a:t>enim</a:t>
            </a:r>
            <a:r>
              <a:rPr lang="en-US" sz="1400" dirty="0" smtClean="0"/>
              <a:t>, a </a:t>
            </a:r>
            <a:r>
              <a:rPr lang="en-US" sz="1400" dirty="0" err="1" smtClean="0"/>
              <a:t>adipiscing</a:t>
            </a:r>
            <a:r>
              <a:rPr lang="en-US" sz="1400" dirty="0" smtClean="0"/>
              <a:t> lacus </a:t>
            </a:r>
            <a:r>
              <a:rPr lang="en-US" sz="1400" dirty="0" err="1" smtClean="0"/>
              <a:t>sodales</a:t>
            </a:r>
            <a:r>
              <a:rPr lang="en-US" sz="1400" dirty="0" smtClean="0"/>
              <a:t> vel. Integer </a:t>
            </a:r>
            <a:r>
              <a:rPr lang="en-US" sz="1400" dirty="0" err="1" smtClean="0"/>
              <a:t>odio</a:t>
            </a:r>
            <a:r>
              <a:rPr lang="en-US" sz="1400" dirty="0" smtClean="0"/>
              <a:t> ligula, </a:t>
            </a:r>
            <a:r>
              <a:rPr lang="en-US" sz="1400" dirty="0" err="1" smtClean="0"/>
              <a:t>vehicula</a:t>
            </a:r>
            <a:r>
              <a:rPr lang="en-US" sz="1400" dirty="0" smtClean="0"/>
              <a:t> in </a:t>
            </a:r>
            <a:r>
              <a:rPr lang="en-US" sz="1400" dirty="0" err="1" smtClean="0"/>
              <a:t>scelerisque</a:t>
            </a:r>
            <a:r>
              <a:rPr lang="en-US" sz="1400" dirty="0" smtClean="0"/>
              <a:t> in, </a:t>
            </a:r>
            <a:r>
              <a:rPr lang="en-US" sz="1400" dirty="0" err="1" smtClean="0"/>
              <a:t>facilisis</a:t>
            </a:r>
            <a:r>
              <a:rPr lang="en-US" sz="1400" dirty="0" smtClean="0"/>
              <a:t> ac </a:t>
            </a:r>
            <a:r>
              <a:rPr lang="en-US" sz="1400" dirty="0" err="1" smtClean="0"/>
              <a:t>nibh</a:t>
            </a:r>
            <a:r>
              <a:rPr lang="en-US" sz="1400" dirty="0" smtClean="0"/>
              <a:t>. </a:t>
            </a:r>
          </a:p>
          <a:p>
            <a:pPr>
              <a:spcAft>
                <a:spcPts val="1200"/>
              </a:spcAft>
              <a:buClr>
                <a:schemeClr val="accent6"/>
              </a:buClr>
              <a:buSzPct val="100000"/>
              <a:buFont typeface="+mj-lt"/>
              <a:buAutoNum type="arabicPeriod"/>
            </a:pPr>
            <a:r>
              <a:rPr lang="en-US" sz="1400" dirty="0" err="1" smtClean="0"/>
              <a:t>Praesent</a:t>
            </a:r>
            <a:r>
              <a:rPr lang="en-US" sz="1400" dirty="0" smtClean="0"/>
              <a:t> a </a:t>
            </a:r>
            <a:r>
              <a:rPr lang="en-US" sz="1400" dirty="0" err="1" smtClean="0"/>
              <a:t>eros</a:t>
            </a:r>
            <a:r>
              <a:rPr lang="en-US" sz="1400" dirty="0" smtClean="0"/>
              <a:t> dui, </a:t>
            </a:r>
            <a:r>
              <a:rPr lang="en-US" sz="1400" dirty="0" err="1" smtClean="0"/>
              <a:t>molestie</a:t>
            </a:r>
            <a:r>
              <a:rPr lang="en-US" sz="1400" dirty="0" smtClean="0"/>
              <a:t> </a:t>
            </a:r>
            <a:r>
              <a:rPr lang="en-US" sz="1400" dirty="0" err="1" smtClean="0"/>
              <a:t>feugiat</a:t>
            </a:r>
            <a:r>
              <a:rPr lang="en-US" sz="1400" dirty="0" smtClean="0"/>
              <a:t> </a:t>
            </a:r>
            <a:r>
              <a:rPr lang="en-US" sz="1400" dirty="0" err="1" smtClean="0"/>
              <a:t>ipsum</a:t>
            </a:r>
            <a:r>
              <a:rPr lang="en-US" sz="1400" dirty="0" smtClean="0"/>
              <a:t>. Nam </a:t>
            </a:r>
            <a:r>
              <a:rPr lang="en-US" sz="1400" dirty="0" err="1" smtClean="0"/>
              <a:t>neque</a:t>
            </a:r>
            <a:r>
              <a:rPr lang="en-US" sz="1400" dirty="0" smtClean="0"/>
              <a:t> </a:t>
            </a:r>
            <a:r>
              <a:rPr lang="en-US" sz="1400" dirty="0" err="1" smtClean="0"/>
              <a:t>tellus</a:t>
            </a:r>
            <a:r>
              <a:rPr lang="en-US" sz="1400" dirty="0" smtClean="0"/>
              <a:t>, </a:t>
            </a:r>
            <a:r>
              <a:rPr lang="en-US" sz="1400" dirty="0" err="1" smtClean="0"/>
              <a:t>interdum</a:t>
            </a:r>
            <a:r>
              <a:rPr lang="en-US" sz="1400" dirty="0" smtClean="0"/>
              <a:t> </a:t>
            </a:r>
            <a:r>
              <a:rPr lang="en-US" sz="1400" dirty="0" err="1" smtClean="0"/>
              <a:t>gravida</a:t>
            </a:r>
            <a:r>
              <a:rPr lang="en-US" sz="1400" dirty="0" smtClean="0"/>
              <a:t> </a:t>
            </a:r>
            <a:r>
              <a:rPr lang="en-US" sz="1400" dirty="0" err="1" smtClean="0"/>
              <a:t>feugiat</a:t>
            </a:r>
            <a:r>
              <a:rPr lang="en-US" sz="1400" dirty="0" smtClean="0"/>
              <a:t> at, </a:t>
            </a:r>
            <a:r>
              <a:rPr lang="en-US" sz="1400" dirty="0" err="1" smtClean="0"/>
              <a:t>facilisis</a:t>
            </a:r>
            <a:r>
              <a:rPr lang="en-US" sz="1400" dirty="0" smtClean="0"/>
              <a:t> </a:t>
            </a:r>
            <a:r>
              <a:rPr lang="en-US" sz="1400" dirty="0" err="1" smtClean="0"/>
              <a:t>eu</a:t>
            </a:r>
            <a:r>
              <a:rPr lang="en-US" sz="1400" dirty="0" smtClean="0"/>
              <a:t> </a:t>
            </a:r>
            <a:r>
              <a:rPr lang="en-US" sz="1400" dirty="0" err="1" smtClean="0"/>
              <a:t>lectus</a:t>
            </a:r>
            <a:r>
              <a:rPr lang="en-US" sz="1400" dirty="0" smtClean="0"/>
              <a:t>. </a:t>
            </a:r>
            <a:r>
              <a:rPr lang="en-US" sz="1400" dirty="0" err="1" smtClean="0"/>
              <a:t>Vestibulum</a:t>
            </a:r>
            <a:r>
              <a:rPr lang="en-US" sz="1400" dirty="0" smtClean="0"/>
              <a:t> ante </a:t>
            </a:r>
            <a:r>
              <a:rPr lang="en-US" sz="1400" dirty="0" err="1" smtClean="0"/>
              <a:t>ipsum</a:t>
            </a:r>
            <a:r>
              <a:rPr lang="en-US" sz="1400" dirty="0" smtClean="0"/>
              <a:t> </a:t>
            </a:r>
            <a:r>
              <a:rPr lang="en-US" sz="1400" dirty="0" err="1" smtClean="0"/>
              <a:t>primis</a:t>
            </a:r>
            <a:r>
              <a:rPr lang="en-US" sz="1400" dirty="0" smtClean="0"/>
              <a:t> in </a:t>
            </a:r>
            <a:r>
              <a:rPr lang="en-US" sz="1400" dirty="0" err="1" smtClean="0"/>
              <a:t>faucibus</a:t>
            </a:r>
            <a:r>
              <a:rPr lang="en-US" sz="1400" dirty="0" smtClean="0"/>
              <a:t> </a:t>
            </a:r>
            <a:r>
              <a:rPr lang="en-US" sz="1400" dirty="0" err="1" smtClean="0"/>
              <a:t>orci</a:t>
            </a:r>
            <a:r>
              <a:rPr lang="en-US" sz="1400" dirty="0" smtClean="0"/>
              <a:t> </a:t>
            </a:r>
            <a:r>
              <a:rPr lang="en-US" sz="1400" dirty="0" err="1" smtClean="0"/>
              <a:t>luctus</a:t>
            </a:r>
            <a:r>
              <a:rPr lang="en-US" sz="1400" dirty="0" smtClean="0"/>
              <a:t> et </a:t>
            </a:r>
            <a:r>
              <a:rPr lang="en-US" sz="1400" dirty="0" err="1" smtClean="0"/>
              <a:t>ultrices</a:t>
            </a:r>
            <a:r>
              <a:rPr lang="en-US" sz="1400" dirty="0" smtClean="0"/>
              <a:t> </a:t>
            </a:r>
            <a:r>
              <a:rPr lang="en-US" sz="1400" dirty="0" err="1" smtClean="0"/>
              <a:t>posuere</a:t>
            </a:r>
            <a:r>
              <a:rPr lang="en-US" sz="1400" dirty="0" smtClean="0"/>
              <a:t> </a:t>
            </a:r>
            <a:r>
              <a:rPr lang="en-US" sz="1400" dirty="0" err="1" smtClean="0"/>
              <a:t>cubilia</a:t>
            </a:r>
            <a:r>
              <a:rPr lang="en-US" sz="1400" dirty="0" smtClean="0"/>
              <a:t> </a:t>
            </a:r>
            <a:r>
              <a:rPr lang="en-US" sz="1400" dirty="0" err="1" smtClean="0"/>
              <a:t>Curae</a:t>
            </a:r>
            <a:r>
              <a:rPr lang="en-US" sz="1400" dirty="0" smtClean="0"/>
              <a:t>; </a:t>
            </a:r>
            <a:r>
              <a:rPr lang="en-US" sz="1400" dirty="0" err="1" smtClean="0"/>
              <a:t>Duis</a:t>
            </a:r>
            <a:r>
              <a:rPr lang="en-US" sz="1400" dirty="0" smtClean="0"/>
              <a:t> </a:t>
            </a:r>
            <a:r>
              <a:rPr lang="en-US" sz="1400" dirty="0" err="1" smtClean="0"/>
              <a:t>lorem</a:t>
            </a:r>
            <a:r>
              <a:rPr lang="en-US" sz="1400" dirty="0" smtClean="0"/>
              <a:t> </a:t>
            </a:r>
            <a:r>
              <a:rPr lang="en-US" sz="1400" dirty="0" err="1" smtClean="0"/>
              <a:t>felis</a:t>
            </a:r>
            <a:r>
              <a:rPr lang="en-US" sz="1400" dirty="0" smtClean="0"/>
              <a:t>, </a:t>
            </a:r>
            <a:r>
              <a:rPr lang="en-US" sz="1400" dirty="0" err="1" smtClean="0"/>
              <a:t>euismod</a:t>
            </a:r>
            <a:r>
              <a:rPr lang="en-US" sz="1400" dirty="0" smtClean="0"/>
              <a:t> id </a:t>
            </a:r>
            <a:r>
              <a:rPr lang="en-US" sz="1400" dirty="0" err="1" smtClean="0"/>
              <a:t>feugiat</a:t>
            </a:r>
            <a:r>
              <a:rPr lang="en-US" sz="1400" dirty="0" smtClean="0"/>
              <a:t> a, </a:t>
            </a:r>
            <a:r>
              <a:rPr lang="en-US" sz="1400" dirty="0" err="1" smtClean="0"/>
              <a:t>laoreet</a:t>
            </a:r>
            <a:r>
              <a:rPr lang="en-US" sz="1400" dirty="0" smtClean="0"/>
              <a:t> sit </a:t>
            </a:r>
            <a:r>
              <a:rPr lang="en-US" sz="1400" dirty="0" err="1" smtClean="0"/>
              <a:t>amet</a:t>
            </a:r>
            <a:r>
              <a:rPr lang="en-US" sz="1400" dirty="0" smtClean="0"/>
              <a:t> </a:t>
            </a:r>
            <a:r>
              <a:rPr lang="en-US" sz="1400" dirty="0" err="1" smtClean="0"/>
              <a:t>nunc</a:t>
            </a:r>
            <a:r>
              <a:rPr lang="en-US" sz="1400" dirty="0" smtClean="0"/>
              <a:t>. </a:t>
            </a:r>
          </a:p>
          <a:p>
            <a:pPr>
              <a:spcAft>
                <a:spcPts val="1200"/>
              </a:spcAft>
              <a:buClr>
                <a:schemeClr val="accent6"/>
              </a:buClr>
              <a:buSzPct val="100000"/>
              <a:buFont typeface="+mj-lt"/>
              <a:buAutoNum type="arabicPeriod"/>
            </a:pPr>
            <a:r>
              <a:rPr lang="en-US" sz="1400" dirty="0" smtClean="0"/>
              <a:t>Maecenas </a:t>
            </a:r>
            <a:r>
              <a:rPr lang="en-US" sz="1400" dirty="0" err="1" smtClean="0"/>
              <a:t>pellentesque</a:t>
            </a:r>
            <a:r>
              <a:rPr lang="en-US" sz="1400" dirty="0" smtClean="0"/>
              <a:t>, ligula </a:t>
            </a:r>
            <a:r>
              <a:rPr lang="en-US" sz="1400" dirty="0" err="1" smtClean="0"/>
              <a:t>eu</a:t>
            </a:r>
            <a:r>
              <a:rPr lang="en-US" sz="1400" dirty="0" smtClean="0"/>
              <a:t> </a:t>
            </a:r>
            <a:r>
              <a:rPr lang="en-US" sz="1400" dirty="0" err="1" smtClean="0"/>
              <a:t>ultricies</a:t>
            </a:r>
            <a:r>
              <a:rPr lang="en-US" sz="1400" dirty="0" smtClean="0"/>
              <a:t> </a:t>
            </a:r>
            <a:r>
              <a:rPr lang="en-US" sz="1400" dirty="0" err="1" smtClean="0"/>
              <a:t>luctus</a:t>
            </a:r>
            <a:r>
              <a:rPr lang="en-US" sz="1400" dirty="0" smtClean="0"/>
              <a:t>, magna </a:t>
            </a:r>
            <a:r>
              <a:rPr lang="en-US" sz="1400" dirty="0" err="1" smtClean="0"/>
              <a:t>elit</a:t>
            </a:r>
            <a:r>
              <a:rPr lang="en-US" sz="1400" dirty="0" smtClean="0"/>
              <a:t> </a:t>
            </a:r>
            <a:r>
              <a:rPr lang="en-US" sz="1400" dirty="0" err="1" smtClean="0"/>
              <a:t>pretium</a:t>
            </a:r>
            <a:r>
              <a:rPr lang="en-US" sz="1400" dirty="0" smtClean="0"/>
              <a:t> </a:t>
            </a:r>
            <a:r>
              <a:rPr lang="en-US" sz="1400" dirty="0" err="1" smtClean="0"/>
              <a:t>augue</a:t>
            </a:r>
            <a:r>
              <a:rPr lang="en-US" sz="1400" dirty="0" smtClean="0"/>
              <a:t>, </a:t>
            </a:r>
            <a:r>
              <a:rPr lang="en-US" sz="1400" dirty="0" err="1" smtClean="0"/>
              <a:t>ut</a:t>
            </a:r>
            <a:r>
              <a:rPr lang="en-US" sz="1400" dirty="0" smtClean="0"/>
              <a:t> </a:t>
            </a:r>
            <a:r>
              <a:rPr lang="en-US" sz="1400" dirty="0" err="1" smtClean="0"/>
              <a:t>placerat</a:t>
            </a:r>
            <a:r>
              <a:rPr lang="en-US" sz="1400" dirty="0" smtClean="0"/>
              <a:t> </a:t>
            </a:r>
            <a:r>
              <a:rPr lang="en-US" sz="1400" dirty="0" err="1" smtClean="0"/>
              <a:t>erat</a:t>
            </a:r>
            <a:r>
              <a:rPr lang="en-US" sz="1400" dirty="0" smtClean="0"/>
              <a:t> </a:t>
            </a:r>
            <a:r>
              <a:rPr lang="en-US" sz="1400" dirty="0" err="1" smtClean="0"/>
              <a:t>tortor</a:t>
            </a:r>
            <a:r>
              <a:rPr lang="en-US" sz="1400" dirty="0" smtClean="0"/>
              <a:t> in nisi. </a:t>
            </a:r>
            <a:r>
              <a:rPr lang="en-US" sz="1400" dirty="0" err="1" smtClean="0"/>
              <a:t>Phasellus</a:t>
            </a:r>
            <a:r>
              <a:rPr lang="en-US" sz="1400" dirty="0" smtClean="0"/>
              <a:t> </a:t>
            </a:r>
            <a:r>
              <a:rPr lang="en-US" sz="1400" dirty="0" err="1" smtClean="0"/>
              <a:t>sollicitudin</a:t>
            </a:r>
            <a:r>
              <a:rPr lang="en-US" sz="1400" dirty="0" smtClean="0"/>
              <a:t> </a:t>
            </a:r>
            <a:r>
              <a:rPr lang="en-US" sz="1400" dirty="0" err="1" smtClean="0"/>
              <a:t>neque</a:t>
            </a:r>
            <a:r>
              <a:rPr lang="en-US" sz="1400" dirty="0" smtClean="0"/>
              <a:t> ac </a:t>
            </a:r>
            <a:r>
              <a:rPr lang="en-US" sz="1400" dirty="0" err="1" smtClean="0"/>
              <a:t>felis</a:t>
            </a:r>
            <a:r>
              <a:rPr lang="en-US" sz="1400" dirty="0" smtClean="0"/>
              <a:t> </a:t>
            </a:r>
            <a:r>
              <a:rPr lang="en-US" sz="1400" dirty="0" err="1" smtClean="0"/>
              <a:t>vulputate</a:t>
            </a:r>
            <a:r>
              <a:rPr lang="en-US" sz="1400" dirty="0" smtClean="0"/>
              <a:t> </a:t>
            </a:r>
            <a:r>
              <a:rPr lang="en-US" sz="1400" dirty="0" err="1" smtClean="0"/>
              <a:t>vestibulum</a:t>
            </a:r>
            <a:r>
              <a:rPr lang="en-US" sz="1400" dirty="0" smtClean="0"/>
              <a:t> </a:t>
            </a:r>
            <a:r>
              <a:rPr lang="en-US" sz="1400" dirty="0" err="1" smtClean="0"/>
              <a:t>vel</a:t>
            </a:r>
            <a:r>
              <a:rPr lang="en-US" sz="1400" dirty="0" smtClean="0"/>
              <a:t> at sem. </a:t>
            </a:r>
            <a:r>
              <a:rPr lang="en-US" sz="1400" dirty="0" err="1" smtClean="0"/>
              <a:t>Morbi</a:t>
            </a:r>
            <a:r>
              <a:rPr lang="en-US" sz="1400" dirty="0" smtClean="0"/>
              <a:t> </a:t>
            </a:r>
            <a:r>
              <a:rPr lang="en-US" sz="1400" dirty="0" err="1" smtClean="0"/>
              <a:t>adipiscing</a:t>
            </a:r>
            <a:r>
              <a:rPr lang="en-US" sz="1400" dirty="0" smtClean="0"/>
              <a:t> </a:t>
            </a:r>
            <a:r>
              <a:rPr lang="en-US" sz="1400" dirty="0" err="1" smtClean="0"/>
              <a:t>vestibulum</a:t>
            </a:r>
            <a:r>
              <a:rPr lang="en-US" sz="1400" dirty="0" smtClean="0"/>
              <a:t> lacus, </a:t>
            </a:r>
            <a:r>
              <a:rPr lang="en-US" sz="1400" dirty="0" err="1" smtClean="0"/>
              <a:t>eu</a:t>
            </a:r>
            <a:r>
              <a:rPr lang="en-US" sz="1400" dirty="0" smtClean="0"/>
              <a:t> dictum </a:t>
            </a:r>
            <a:r>
              <a:rPr lang="en-US" sz="1400" dirty="0" err="1" smtClean="0"/>
              <a:t>nulla</a:t>
            </a:r>
            <a:r>
              <a:rPr lang="en-US" sz="1400" dirty="0" smtClean="0"/>
              <a:t> </a:t>
            </a:r>
            <a:r>
              <a:rPr lang="en-US" sz="1400" dirty="0" err="1" smtClean="0"/>
              <a:t>laoreet</a:t>
            </a:r>
            <a:r>
              <a:rPr lang="en-US" sz="1400" dirty="0" smtClean="0"/>
              <a:t> et. </a:t>
            </a:r>
          </a:p>
          <a:p>
            <a:pPr>
              <a:spcAft>
                <a:spcPts val="1200"/>
              </a:spcAft>
              <a:buClr>
                <a:schemeClr val="accent6"/>
              </a:buClr>
              <a:buSzPct val="100000"/>
              <a:buFont typeface="+mj-lt"/>
              <a:buAutoNum type="arabicPeriod"/>
            </a:pPr>
            <a:r>
              <a:rPr lang="en-US" sz="1400" dirty="0" err="1" smtClean="0"/>
              <a:t>Sed</a:t>
            </a:r>
            <a:r>
              <a:rPr lang="en-US" sz="1400" dirty="0" smtClean="0"/>
              <a:t> </a:t>
            </a:r>
            <a:r>
              <a:rPr lang="en-US" sz="1400" dirty="0" err="1" smtClean="0"/>
              <a:t>ultricies</a:t>
            </a:r>
            <a:r>
              <a:rPr lang="en-US" sz="1400" dirty="0" smtClean="0"/>
              <a:t>, </a:t>
            </a:r>
            <a:r>
              <a:rPr lang="en-US" sz="1400" dirty="0" err="1" smtClean="0"/>
              <a:t>eros</a:t>
            </a:r>
            <a:r>
              <a:rPr lang="en-US" sz="1400" dirty="0" smtClean="0"/>
              <a:t> sit </a:t>
            </a:r>
            <a:r>
              <a:rPr lang="en-US" sz="1400" dirty="0" err="1" smtClean="0"/>
              <a:t>amet</a:t>
            </a:r>
            <a:r>
              <a:rPr lang="en-US" sz="1400" dirty="0" smtClean="0"/>
              <a:t> </a:t>
            </a:r>
            <a:r>
              <a:rPr lang="en-US" sz="1400" dirty="0" err="1" smtClean="0"/>
              <a:t>rutrum</a:t>
            </a:r>
            <a:r>
              <a:rPr lang="en-US" sz="1400" dirty="0" smtClean="0"/>
              <a:t> </a:t>
            </a:r>
            <a:r>
              <a:rPr lang="en-US" sz="1400" dirty="0" err="1" smtClean="0"/>
              <a:t>luctus</a:t>
            </a:r>
            <a:r>
              <a:rPr lang="en-US" sz="1400" dirty="0" smtClean="0"/>
              <a:t>, </a:t>
            </a:r>
            <a:r>
              <a:rPr lang="en-US" sz="1400" dirty="0" err="1" smtClean="0"/>
              <a:t>nibh</a:t>
            </a:r>
            <a:r>
              <a:rPr lang="en-US" sz="1400" dirty="0" smtClean="0"/>
              <a:t> </a:t>
            </a:r>
            <a:r>
              <a:rPr lang="en-US" sz="1400" dirty="0" err="1" smtClean="0"/>
              <a:t>orci</a:t>
            </a:r>
            <a:r>
              <a:rPr lang="en-US" sz="1400" dirty="0" smtClean="0"/>
              <a:t> </a:t>
            </a:r>
            <a:r>
              <a:rPr lang="en-US" sz="1400" dirty="0" err="1" smtClean="0"/>
              <a:t>rutrum</a:t>
            </a:r>
            <a:r>
              <a:rPr lang="en-US" sz="1400" dirty="0" smtClean="0"/>
              <a:t> </a:t>
            </a:r>
            <a:r>
              <a:rPr lang="en-US" sz="1400" dirty="0" err="1" smtClean="0"/>
              <a:t>leo</a:t>
            </a:r>
            <a:r>
              <a:rPr lang="en-US" sz="1400" dirty="0" smtClean="0"/>
              <a:t>, non </a:t>
            </a:r>
            <a:r>
              <a:rPr lang="en-US" sz="1400" dirty="0" err="1" smtClean="0"/>
              <a:t>vestibulum</a:t>
            </a:r>
            <a:r>
              <a:rPr lang="en-US" sz="1400" dirty="0" smtClean="0"/>
              <a:t> </a:t>
            </a:r>
            <a:r>
              <a:rPr lang="en-US" sz="1400" dirty="0" err="1" smtClean="0"/>
              <a:t>nisl</a:t>
            </a:r>
            <a:r>
              <a:rPr lang="en-US" sz="1400" dirty="0" smtClean="0"/>
              <a:t> </a:t>
            </a:r>
            <a:r>
              <a:rPr lang="en-US" sz="1400" dirty="0" err="1" smtClean="0"/>
              <a:t>ipsum</a:t>
            </a:r>
            <a:r>
              <a:rPr lang="en-US" sz="1400" dirty="0" smtClean="0"/>
              <a:t> at </a:t>
            </a:r>
            <a:r>
              <a:rPr lang="en-US" sz="1400" dirty="0" err="1" smtClean="0"/>
              <a:t>libero</a:t>
            </a:r>
            <a:r>
              <a:rPr lang="en-US" sz="1400" dirty="0" smtClean="0"/>
              <a:t>. </a:t>
            </a:r>
            <a:r>
              <a:rPr lang="en-US" sz="1400" dirty="0" err="1" smtClean="0"/>
              <a:t>Nulla</a:t>
            </a:r>
            <a:r>
              <a:rPr lang="en-US" sz="1400" dirty="0" smtClean="0"/>
              <a:t> </a:t>
            </a:r>
            <a:r>
              <a:rPr lang="en-US" sz="1400" dirty="0" err="1" smtClean="0"/>
              <a:t>commodo</a:t>
            </a:r>
            <a:r>
              <a:rPr lang="en-US" sz="1400" dirty="0" smtClean="0"/>
              <a:t> </a:t>
            </a:r>
            <a:r>
              <a:rPr lang="en-US" sz="1400" dirty="0" err="1" smtClean="0"/>
              <a:t>arcu</a:t>
            </a:r>
            <a:r>
              <a:rPr lang="en-US" sz="1400" dirty="0" smtClean="0"/>
              <a:t> id mi </a:t>
            </a:r>
            <a:r>
              <a:rPr lang="en-US" sz="1400" dirty="0" err="1" smtClean="0"/>
              <a:t>eleifend</a:t>
            </a:r>
            <a:r>
              <a:rPr lang="en-US" sz="1400" dirty="0" smtClean="0"/>
              <a:t> semper. </a:t>
            </a:r>
          </a:p>
          <a:p>
            <a:pPr>
              <a:spcAft>
                <a:spcPts val="1200"/>
              </a:spcAft>
              <a:buClr>
                <a:schemeClr val="accent6"/>
              </a:buClr>
              <a:buSzPct val="100000"/>
              <a:buFont typeface="+mj-lt"/>
              <a:buAutoNum type="arabicPeriod"/>
            </a:pPr>
            <a:r>
              <a:rPr lang="en-US" sz="1400" dirty="0" err="1" smtClean="0"/>
              <a:t>Aliquam</a:t>
            </a:r>
            <a:r>
              <a:rPr lang="en-US" sz="1400" dirty="0" smtClean="0"/>
              <a:t> </a:t>
            </a:r>
            <a:r>
              <a:rPr lang="en-US" sz="1400" dirty="0" err="1" smtClean="0"/>
              <a:t>dignissim</a:t>
            </a:r>
            <a:r>
              <a:rPr lang="en-US" sz="1400" dirty="0" smtClean="0"/>
              <a:t> </a:t>
            </a:r>
            <a:r>
              <a:rPr lang="en-US" sz="1400" dirty="0" err="1" smtClean="0"/>
              <a:t>vestibulum</a:t>
            </a:r>
            <a:r>
              <a:rPr lang="en-US" sz="1400" dirty="0" smtClean="0"/>
              <a:t> </a:t>
            </a:r>
            <a:r>
              <a:rPr lang="en-US" sz="1400" dirty="0" err="1" smtClean="0"/>
              <a:t>justo</a:t>
            </a:r>
            <a:r>
              <a:rPr lang="en-US" sz="1400" dirty="0" smtClean="0"/>
              <a:t> </a:t>
            </a:r>
            <a:r>
              <a:rPr lang="en-US" sz="1400" dirty="0" err="1" smtClean="0"/>
              <a:t>vel</a:t>
            </a:r>
            <a:r>
              <a:rPr lang="en-US" sz="1400" dirty="0" smtClean="0"/>
              <a:t> </a:t>
            </a:r>
            <a:r>
              <a:rPr lang="en-US" sz="1400" dirty="0" err="1" smtClean="0"/>
              <a:t>ornare</a:t>
            </a:r>
            <a:r>
              <a:rPr lang="en-US" sz="1400" dirty="0" smtClean="0"/>
              <a:t>. In a ligula </a:t>
            </a:r>
            <a:r>
              <a:rPr lang="en-US" sz="1400" dirty="0" err="1" smtClean="0"/>
              <a:t>nec</a:t>
            </a:r>
            <a:r>
              <a:rPr lang="en-US" sz="1400" dirty="0" smtClean="0"/>
              <a:t> </a:t>
            </a:r>
            <a:r>
              <a:rPr lang="en-US" sz="1400" dirty="0" err="1" smtClean="0"/>
              <a:t>orci</a:t>
            </a:r>
            <a:r>
              <a:rPr lang="en-US" sz="1400" dirty="0" smtClean="0"/>
              <a:t> </a:t>
            </a:r>
            <a:r>
              <a:rPr lang="en-US" sz="1400" dirty="0" err="1" smtClean="0"/>
              <a:t>fringilla</a:t>
            </a:r>
            <a:r>
              <a:rPr lang="en-US" sz="1400" dirty="0" smtClean="0"/>
              <a:t> </a:t>
            </a:r>
            <a:r>
              <a:rPr lang="en-US" sz="1400" dirty="0" err="1" smtClean="0"/>
              <a:t>cursus</a:t>
            </a:r>
            <a:r>
              <a:rPr lang="en-US" sz="1400" dirty="0" smtClean="0"/>
              <a:t>. </a:t>
            </a:r>
            <a:r>
              <a:rPr lang="en-US" sz="1400" dirty="0" err="1" smtClean="0"/>
              <a:t>Ut</a:t>
            </a:r>
            <a:r>
              <a:rPr lang="en-US" sz="1400" dirty="0" smtClean="0"/>
              <a:t> </a:t>
            </a:r>
            <a:r>
              <a:rPr lang="en-US" sz="1400" dirty="0" err="1" smtClean="0"/>
              <a:t>accumsan</a:t>
            </a:r>
            <a:r>
              <a:rPr lang="en-US" sz="1400" dirty="0" smtClean="0"/>
              <a:t> </a:t>
            </a:r>
            <a:r>
              <a:rPr lang="en-US" sz="1400" dirty="0" err="1" smtClean="0"/>
              <a:t>commodo</a:t>
            </a:r>
            <a:r>
              <a:rPr lang="en-US" sz="1400" dirty="0" smtClean="0"/>
              <a:t> </a:t>
            </a:r>
            <a:r>
              <a:rPr lang="en-US" sz="1400" dirty="0" err="1" smtClean="0"/>
              <a:t>erat</a:t>
            </a:r>
            <a:r>
              <a:rPr lang="en-US" sz="1400" dirty="0" smtClean="0"/>
              <a:t>, at tempus mi </a:t>
            </a:r>
            <a:r>
              <a:rPr lang="en-US" sz="1400" dirty="0" err="1" smtClean="0"/>
              <a:t>tristique</a:t>
            </a:r>
            <a:r>
              <a:rPr lang="en-US" sz="1400" dirty="0" smtClean="0"/>
              <a:t> </a:t>
            </a:r>
            <a:r>
              <a:rPr lang="en-US" sz="1400" dirty="0" err="1" smtClean="0"/>
              <a:t>eget</a:t>
            </a:r>
            <a:r>
              <a:rPr lang="en-US" sz="1400" dirty="0" smtClean="0"/>
              <a:t>. </a:t>
            </a:r>
            <a:r>
              <a:rPr lang="en-US" sz="1400" dirty="0" err="1" smtClean="0"/>
              <a:t>Duis</a:t>
            </a:r>
            <a:r>
              <a:rPr lang="en-US" sz="1400" dirty="0" smtClean="0"/>
              <a:t> a nisi </a:t>
            </a:r>
            <a:r>
              <a:rPr lang="en-US" sz="1400" dirty="0" err="1" smtClean="0"/>
              <a:t>leo</a:t>
            </a:r>
            <a:r>
              <a:rPr lang="en-US" sz="1400" dirty="0" smtClean="0"/>
              <a:t>. </a:t>
            </a:r>
            <a:r>
              <a:rPr lang="en-US" sz="1400" dirty="0" err="1" smtClean="0"/>
              <a:t>Mauris</a:t>
            </a:r>
            <a:r>
              <a:rPr lang="en-US" sz="1400" dirty="0" smtClean="0"/>
              <a:t> </a:t>
            </a:r>
            <a:r>
              <a:rPr lang="en-US" sz="1400" dirty="0" err="1" smtClean="0"/>
              <a:t>scelerisque</a:t>
            </a:r>
            <a:r>
              <a:rPr lang="en-US" sz="1400" dirty="0" smtClean="0"/>
              <a:t> </a:t>
            </a:r>
            <a:r>
              <a:rPr lang="en-US" sz="1400" dirty="0" err="1" smtClean="0"/>
              <a:t>risus</a:t>
            </a:r>
            <a:r>
              <a:rPr lang="en-US" sz="1400" dirty="0" smtClean="0"/>
              <a:t> non </a:t>
            </a:r>
            <a:r>
              <a:rPr lang="en-US" sz="1400" dirty="0" err="1" smtClean="0"/>
              <a:t>augue</a:t>
            </a:r>
            <a:r>
              <a:rPr lang="en-US" sz="1400" dirty="0" smtClean="0"/>
              <a:t> tempus </a:t>
            </a:r>
            <a:r>
              <a:rPr lang="en-US" sz="1400" dirty="0" err="1" smtClean="0"/>
              <a:t>varius</a:t>
            </a:r>
            <a:r>
              <a:rPr lang="en-US" sz="1400" dirty="0" smtClean="0"/>
              <a:t>. </a:t>
            </a:r>
            <a:r>
              <a:rPr lang="en-US" sz="1400" dirty="0" err="1" smtClean="0"/>
              <a:t>Phasellus</a:t>
            </a:r>
            <a:r>
              <a:rPr lang="en-US" sz="1400" dirty="0" smtClean="0"/>
              <a:t> id </a:t>
            </a:r>
            <a:r>
              <a:rPr lang="en-US" sz="1400" dirty="0" err="1" smtClean="0"/>
              <a:t>mauris</a:t>
            </a:r>
            <a:r>
              <a:rPr lang="en-US" sz="1400" dirty="0" smtClean="0"/>
              <a:t> </a:t>
            </a:r>
            <a:r>
              <a:rPr lang="en-US" sz="1400" dirty="0" err="1" smtClean="0"/>
              <a:t>leo</a:t>
            </a:r>
            <a:r>
              <a:rPr lang="en-US" sz="1400" dirty="0" smtClean="0"/>
              <a:t>, </a:t>
            </a:r>
            <a:r>
              <a:rPr lang="en-US" sz="1400" dirty="0" err="1" smtClean="0"/>
              <a:t>quis</a:t>
            </a:r>
            <a:r>
              <a:rPr lang="en-US" sz="1400" dirty="0" smtClean="0"/>
              <a:t> </a:t>
            </a:r>
            <a:r>
              <a:rPr lang="en-US" sz="1400" dirty="0" err="1" smtClean="0"/>
              <a:t>tempor</a:t>
            </a:r>
            <a:r>
              <a:rPr lang="en-US" sz="1400" dirty="0" smtClean="0"/>
              <a:t> sem. </a:t>
            </a:r>
          </a:p>
          <a:p>
            <a:pPr>
              <a:spcAft>
                <a:spcPts val="1200"/>
              </a:spcAft>
              <a:buClr>
                <a:schemeClr val="accent6"/>
              </a:buClr>
              <a:buSzPct val="100000"/>
              <a:buFont typeface="+mj-lt"/>
              <a:buAutoNum type="arabicPeriod"/>
            </a:pPr>
            <a:r>
              <a:rPr lang="en-US" sz="1400" dirty="0" err="1" smtClean="0"/>
              <a:t>Etiam</a:t>
            </a:r>
            <a:r>
              <a:rPr lang="en-US" sz="1400" dirty="0" smtClean="0"/>
              <a:t> </a:t>
            </a:r>
            <a:r>
              <a:rPr lang="en-US" sz="1400" dirty="0" err="1" smtClean="0"/>
              <a:t>eu</a:t>
            </a:r>
            <a:r>
              <a:rPr lang="en-US" sz="1400" dirty="0" smtClean="0"/>
              <a:t> </a:t>
            </a:r>
            <a:r>
              <a:rPr lang="en-US" sz="1400" dirty="0" err="1" smtClean="0"/>
              <a:t>metus</a:t>
            </a:r>
            <a:r>
              <a:rPr lang="en-US" sz="1400" dirty="0" smtClean="0"/>
              <a:t> </a:t>
            </a:r>
            <a:r>
              <a:rPr lang="en-US" sz="1400" dirty="0" err="1" smtClean="0"/>
              <a:t>nibh</a:t>
            </a:r>
            <a:r>
              <a:rPr lang="en-US" sz="1400" dirty="0" smtClean="0"/>
              <a:t>.  </a:t>
            </a:r>
            <a:r>
              <a:rPr lang="en-US" sz="1400" dirty="0" err="1" smtClean="0"/>
              <a:t>Morbi</a:t>
            </a:r>
            <a:r>
              <a:rPr lang="en-US" sz="1400" dirty="0" smtClean="0"/>
              <a:t> </a:t>
            </a:r>
            <a:r>
              <a:rPr lang="en-US" sz="1400" dirty="0" err="1" smtClean="0"/>
              <a:t>vestibulum</a:t>
            </a:r>
            <a:r>
              <a:rPr lang="en-US" sz="1400" dirty="0" smtClean="0"/>
              <a:t>, </a:t>
            </a:r>
            <a:r>
              <a:rPr lang="en-US" sz="1400" dirty="0" err="1" smtClean="0"/>
              <a:t>purus</a:t>
            </a:r>
            <a:r>
              <a:rPr lang="en-US" sz="1400" dirty="0" smtClean="0"/>
              <a:t> </a:t>
            </a:r>
            <a:r>
              <a:rPr lang="en-US" sz="1400" dirty="0" err="1" smtClean="0"/>
              <a:t>eu</a:t>
            </a:r>
            <a:r>
              <a:rPr lang="en-US" sz="1400" dirty="0" smtClean="0"/>
              <a:t> </a:t>
            </a:r>
            <a:r>
              <a:rPr lang="en-US" sz="1400" dirty="0" err="1" smtClean="0"/>
              <a:t>pellentesque</a:t>
            </a:r>
            <a:r>
              <a:rPr lang="en-US" sz="1400" dirty="0" smtClean="0"/>
              <a:t> </a:t>
            </a:r>
            <a:r>
              <a:rPr lang="en-US" sz="1400" dirty="0" err="1" smtClean="0"/>
              <a:t>vestibulum</a:t>
            </a:r>
            <a:r>
              <a:rPr lang="en-US" sz="1400" dirty="0" smtClean="0"/>
              <a:t>, </a:t>
            </a:r>
            <a:r>
              <a:rPr lang="en-US" sz="1400" dirty="0" err="1" smtClean="0"/>
              <a:t>arcu</a:t>
            </a:r>
            <a:r>
              <a:rPr lang="en-US" sz="1400" dirty="0" smtClean="0"/>
              <a:t> </a:t>
            </a:r>
            <a:r>
              <a:rPr lang="en-US" sz="1400" dirty="0" err="1" smtClean="0"/>
              <a:t>sem</a:t>
            </a:r>
            <a:r>
              <a:rPr lang="en-US" sz="1400" dirty="0" smtClean="0"/>
              <a:t> </a:t>
            </a:r>
            <a:r>
              <a:rPr lang="en-US" sz="1400" dirty="0" err="1" smtClean="0"/>
              <a:t>dignissim</a:t>
            </a:r>
            <a:r>
              <a:rPr lang="en-US" sz="1400" dirty="0" smtClean="0"/>
              <a:t> dui, </a:t>
            </a:r>
            <a:r>
              <a:rPr lang="en-US" sz="1400" dirty="0" err="1" smtClean="0"/>
              <a:t>quis</a:t>
            </a:r>
            <a:r>
              <a:rPr lang="en-US" sz="1400" dirty="0" smtClean="0"/>
              <a:t> </a:t>
            </a:r>
            <a:r>
              <a:rPr lang="en-US" sz="1400" dirty="0" err="1" smtClean="0"/>
              <a:t>gravida</a:t>
            </a:r>
            <a:r>
              <a:rPr lang="en-US" sz="1400" dirty="0" smtClean="0"/>
              <a:t> lacus </a:t>
            </a:r>
            <a:r>
              <a:rPr lang="en-US" sz="1400" dirty="0" err="1" smtClean="0"/>
              <a:t>eros</a:t>
            </a:r>
            <a:r>
              <a:rPr lang="en-US" sz="1400" dirty="0" smtClean="0"/>
              <a:t> et </a:t>
            </a:r>
            <a:r>
              <a:rPr lang="en-US" sz="1400" dirty="0" err="1" smtClean="0"/>
              <a:t>libero</a:t>
            </a:r>
            <a:r>
              <a:rPr lang="en-US" sz="1400" dirty="0" smtClean="0"/>
              <a:t>. </a:t>
            </a:r>
          </a:p>
          <a:p>
            <a:pPr>
              <a:spcAft>
                <a:spcPts val="1200"/>
              </a:spcAft>
              <a:buClr>
                <a:schemeClr val="accent6"/>
              </a:buClr>
              <a:buSzPct val="100000"/>
              <a:buFont typeface="+mj-lt"/>
              <a:buAutoNum type="arabicPeriod"/>
            </a:pPr>
            <a:r>
              <a:rPr lang="en-US" sz="1400" dirty="0" err="1" smtClean="0"/>
              <a:t>Donec</a:t>
            </a:r>
            <a:r>
              <a:rPr lang="en-US" sz="1400" dirty="0" smtClean="0"/>
              <a:t> sit </a:t>
            </a:r>
            <a:r>
              <a:rPr lang="en-US" sz="1400" dirty="0" err="1" smtClean="0"/>
              <a:t>amet</a:t>
            </a:r>
            <a:r>
              <a:rPr lang="en-US" sz="1400" dirty="0" smtClean="0"/>
              <a:t> </a:t>
            </a:r>
            <a:r>
              <a:rPr lang="en-US" sz="1400" dirty="0" err="1" smtClean="0"/>
              <a:t>ipsum</a:t>
            </a:r>
            <a:r>
              <a:rPr lang="en-US" sz="1400" dirty="0" smtClean="0"/>
              <a:t> </a:t>
            </a:r>
            <a:r>
              <a:rPr lang="en-US" sz="1400" dirty="0" err="1" smtClean="0"/>
              <a:t>turpis</a:t>
            </a:r>
            <a:r>
              <a:rPr lang="en-US" sz="1400" dirty="0" smtClean="0"/>
              <a:t>, </a:t>
            </a:r>
            <a:r>
              <a:rPr lang="en-US" sz="1400" dirty="0" err="1" smtClean="0"/>
              <a:t>sed</a:t>
            </a:r>
            <a:r>
              <a:rPr lang="en-US" sz="1400" dirty="0" smtClean="0"/>
              <a:t> </a:t>
            </a:r>
            <a:r>
              <a:rPr lang="en-US" sz="1400" dirty="0" err="1" smtClean="0"/>
              <a:t>hendrerit</a:t>
            </a:r>
            <a:r>
              <a:rPr lang="en-US" sz="1400" dirty="0" smtClean="0"/>
              <a:t> </a:t>
            </a:r>
            <a:r>
              <a:rPr lang="en-US" sz="1400" dirty="0" err="1" smtClean="0"/>
              <a:t>felis</a:t>
            </a:r>
            <a:r>
              <a:rPr lang="en-US" sz="1400" dirty="0" smtClean="0"/>
              <a:t>. </a:t>
            </a:r>
            <a:r>
              <a:rPr lang="en-US" sz="1400" dirty="0" err="1" smtClean="0"/>
              <a:t>Fusce</a:t>
            </a:r>
            <a:r>
              <a:rPr lang="en-US" sz="1400" dirty="0" smtClean="0"/>
              <a:t> </a:t>
            </a:r>
            <a:r>
              <a:rPr lang="en-US" sz="1400" dirty="0" err="1" smtClean="0"/>
              <a:t>turpis</a:t>
            </a:r>
            <a:r>
              <a:rPr lang="en-US" sz="1400" dirty="0" smtClean="0"/>
              <a:t> </a:t>
            </a:r>
            <a:r>
              <a:rPr lang="en-US" sz="1400" dirty="0" err="1" smtClean="0"/>
              <a:t>lorem</a:t>
            </a:r>
            <a:r>
              <a:rPr lang="en-US" sz="1400" dirty="0" smtClean="0"/>
              <a:t>, </a:t>
            </a:r>
            <a:r>
              <a:rPr lang="en-US" sz="1400" dirty="0" err="1" smtClean="0"/>
              <a:t>posuere</a:t>
            </a:r>
            <a:r>
              <a:rPr lang="en-US" sz="1400" dirty="0" smtClean="0"/>
              <a:t> sit </a:t>
            </a:r>
            <a:r>
              <a:rPr lang="en-US" sz="1400" dirty="0" err="1" smtClean="0"/>
              <a:t>amet</a:t>
            </a:r>
            <a:r>
              <a:rPr lang="en-US" sz="1400" dirty="0" smtClean="0"/>
              <a:t> </a:t>
            </a:r>
            <a:r>
              <a:rPr lang="en-US" sz="1400" dirty="0" err="1" smtClean="0"/>
              <a:t>ultricies</a:t>
            </a:r>
            <a:r>
              <a:rPr lang="en-US" sz="1400" dirty="0" smtClean="0"/>
              <a:t> </a:t>
            </a:r>
            <a:r>
              <a:rPr lang="en-US" sz="1400" dirty="0" err="1" smtClean="0"/>
              <a:t>auctor</a:t>
            </a:r>
            <a:r>
              <a:rPr lang="en-US" sz="1400" dirty="0" smtClean="0"/>
              <a:t>, </a:t>
            </a:r>
            <a:r>
              <a:rPr lang="en-US" sz="1400" dirty="0" err="1" smtClean="0"/>
              <a:t>lobortis</a:t>
            </a:r>
            <a:r>
              <a:rPr lang="en-US" sz="1400" dirty="0" smtClean="0"/>
              <a:t> sit </a:t>
            </a:r>
            <a:r>
              <a:rPr lang="en-US" sz="1400" dirty="0" err="1" smtClean="0"/>
              <a:t>amet</a:t>
            </a:r>
            <a:r>
              <a:rPr lang="en-US" sz="1400" dirty="0" smtClean="0"/>
              <a:t> </a:t>
            </a:r>
            <a:r>
              <a:rPr lang="en-US" sz="1400" dirty="0" err="1" smtClean="0"/>
              <a:t>nulla</a:t>
            </a:r>
            <a:r>
              <a:rPr lang="en-US" sz="1400" dirty="0" smtClean="0"/>
              <a:t>. </a:t>
            </a:r>
            <a:r>
              <a:rPr lang="en-US" sz="1400" dirty="0" err="1" smtClean="0"/>
              <a:t>Aliquam</a:t>
            </a:r>
            <a:r>
              <a:rPr lang="en-US" sz="1400" dirty="0" smtClean="0"/>
              <a:t> </a:t>
            </a:r>
            <a:r>
              <a:rPr lang="en-US" sz="1400" dirty="0" err="1" smtClean="0"/>
              <a:t>pellentesque</a:t>
            </a:r>
            <a:r>
              <a:rPr lang="en-US" sz="1400" dirty="0" smtClean="0"/>
              <a:t> </a:t>
            </a:r>
            <a:r>
              <a:rPr lang="en-US" sz="1400" dirty="0" err="1" smtClean="0"/>
              <a:t>egestas</a:t>
            </a:r>
            <a:r>
              <a:rPr lang="en-US" sz="1400" dirty="0" smtClean="0"/>
              <a:t> </a:t>
            </a:r>
            <a:r>
              <a:rPr lang="en-US" sz="1400" dirty="0" err="1" smtClean="0"/>
              <a:t>augue</a:t>
            </a:r>
            <a:r>
              <a:rPr lang="en-US" sz="1400" dirty="0" smtClean="0"/>
              <a:t> </a:t>
            </a:r>
            <a:r>
              <a:rPr lang="en-US" sz="1400" dirty="0" err="1" smtClean="0"/>
              <a:t>blandit</a:t>
            </a:r>
            <a:r>
              <a:rPr lang="en-US" sz="1400" dirty="0" smtClean="0"/>
              <a:t> </a:t>
            </a:r>
            <a:r>
              <a:rPr lang="en-US" sz="1400" dirty="0" err="1" smtClean="0"/>
              <a:t>ultricies</a:t>
            </a:r>
            <a:r>
              <a:rPr lang="en-US" sz="1400" dirty="0" smtClean="0"/>
              <a:t>. </a:t>
            </a:r>
          </a:p>
        </p:txBody>
      </p:sp>
    </p:spTree>
    <p:extLst>
      <p:ext uri="{BB962C8B-B14F-4D97-AF65-F5344CB8AC3E}">
        <p14:creationId xmlns:p14="http://schemas.microsoft.com/office/powerpoint/2010/main" val="3122343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
                                        </p:tgtEl>
                                      </p:cBhvr>
                                    </p:animEffect>
                                    <p:set>
                                      <p:cBhvr>
                                        <p:cTn id="7" dur="1" fill="hold">
                                          <p:stCondLst>
                                            <p:cond delay="999"/>
                                          </p:stCondLst>
                                        </p:cTn>
                                        <p:tgtEl>
                                          <p:spTgt spid="3"/>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grpId="0"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hidden="1"/>
          <p:cNvGraphicFramePr>
            <a:graphicFrameLocks noGrp="1"/>
          </p:cNvGraphicFramePr>
          <p:nvPr>
            <p:extLst>
              <p:ext uri="{D42A27DB-BD31-4B8C-83A1-F6EECF244321}">
                <p14:modId xmlns:p14="http://schemas.microsoft.com/office/powerpoint/2010/main" val="2539657774"/>
              </p:ext>
            </p:extLst>
          </p:nvPr>
        </p:nvGraphicFramePr>
        <p:xfrm>
          <a:off x="0"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0" y="0"/>
            <a:ext cx="9144000" cy="2286000"/>
          </a:xfrm>
          <a:prstGeom prst="rect">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143" y="571500"/>
            <a:ext cx="9144000" cy="1143000"/>
          </a:xfrm>
        </p:spPr>
        <p:txBody>
          <a:bodyPr>
            <a:normAutofit/>
          </a:bodyPr>
          <a:lstStyle/>
          <a:p>
            <a:r>
              <a:rPr lang="en-US" sz="6600" b="1" dirty="0" smtClean="0">
                <a:solidFill>
                  <a:schemeClr val="bg1"/>
                </a:solidFill>
              </a:rPr>
              <a:t>Getting Started</a:t>
            </a:r>
            <a:endParaRPr lang="en-US" sz="6600" b="1" dirty="0">
              <a:solidFill>
                <a:schemeClr val="bg1"/>
              </a:solidFill>
            </a:endParaRPr>
          </a:p>
        </p:txBody>
      </p:sp>
      <p:pic>
        <p:nvPicPr>
          <p:cNvPr id="12290" name="Picture 2" descr="\\psf\Home\Desktop\WhiteSpac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40620"/>
            <a:ext cx="3352800" cy="408878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4572000" y="2819400"/>
            <a:ext cx="4343400" cy="3447098"/>
          </a:xfrm>
          <a:prstGeom prst="rect">
            <a:avLst/>
          </a:prstGeom>
          <a:noFill/>
        </p:spPr>
        <p:txBody>
          <a:bodyPr wrap="square" rtlCol="0">
            <a:spAutoFit/>
          </a:bodyPr>
          <a:lstStyle/>
          <a:p>
            <a:r>
              <a:rPr lang="en-US" sz="4800" b="1" dirty="0" smtClean="0"/>
              <a:t>White Space is Not Your Enemy</a:t>
            </a:r>
          </a:p>
          <a:p>
            <a:endParaRPr lang="en-US" dirty="0"/>
          </a:p>
          <a:p>
            <a:r>
              <a:rPr lang="en-US" sz="2800" i="1" dirty="0"/>
              <a:t>Kim Golombisky </a:t>
            </a:r>
            <a:endParaRPr lang="en-US" sz="2800" i="1" dirty="0" smtClean="0"/>
          </a:p>
          <a:p>
            <a:r>
              <a:rPr lang="en-US" sz="2800" i="1" dirty="0" smtClean="0"/>
              <a:t>Rebecca </a:t>
            </a:r>
            <a:r>
              <a:rPr lang="en-US" sz="2800" i="1" dirty="0"/>
              <a:t>Hagen</a:t>
            </a:r>
            <a:endParaRPr lang="en-US" sz="2800" i="1" u="none" dirty="0">
              <a:solidFill>
                <a:schemeClr val="tx1"/>
              </a:solidFill>
            </a:endParaRPr>
          </a:p>
        </p:txBody>
      </p:sp>
    </p:spTree>
    <p:extLst>
      <p:ext uri="{BB962C8B-B14F-4D97-AF65-F5344CB8AC3E}">
        <p14:creationId xmlns:p14="http://schemas.microsoft.com/office/powerpoint/2010/main" val="3082903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hidden="1"/>
          <p:cNvGraphicFramePr>
            <a:graphicFrameLocks noGrp="1"/>
          </p:cNvGraphicFramePr>
          <p:nvPr>
            <p:extLst>
              <p:ext uri="{D42A27DB-BD31-4B8C-83A1-F6EECF244321}">
                <p14:modId xmlns:p14="http://schemas.microsoft.com/office/powerpoint/2010/main" val="915250823"/>
              </p:ext>
            </p:extLst>
          </p:nvPr>
        </p:nvGraphicFramePr>
        <p:xfrm>
          <a:off x="0"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0" y="0"/>
            <a:ext cx="9144000" cy="22860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143" y="571500"/>
            <a:ext cx="9144000" cy="1143000"/>
          </a:xfrm>
        </p:spPr>
        <p:txBody>
          <a:bodyPr>
            <a:normAutofit/>
          </a:bodyPr>
          <a:lstStyle/>
          <a:p>
            <a:r>
              <a:rPr lang="en-US" sz="6600" b="1" dirty="0" smtClean="0">
                <a:solidFill>
                  <a:schemeClr val="bg1"/>
                </a:solidFill>
              </a:rPr>
              <a:t>Typeface</a:t>
            </a:r>
            <a:endParaRPr lang="en-US" sz="6600" b="1" dirty="0">
              <a:solidFill>
                <a:schemeClr val="bg1"/>
              </a:solidFill>
            </a:endParaRPr>
          </a:p>
        </p:txBody>
      </p:sp>
      <p:sp>
        <p:nvSpPr>
          <p:cNvPr id="9" name="TextBox 8"/>
          <p:cNvSpPr txBox="1"/>
          <p:nvPr/>
        </p:nvSpPr>
        <p:spPr>
          <a:xfrm>
            <a:off x="6553200" y="5764023"/>
            <a:ext cx="2286000" cy="954107"/>
          </a:xfrm>
          <a:prstGeom prst="rect">
            <a:avLst/>
          </a:prstGeom>
          <a:noFill/>
        </p:spPr>
        <p:txBody>
          <a:bodyPr wrap="square" rtlCol="0">
            <a:spAutoFit/>
          </a:bodyPr>
          <a:lstStyle/>
          <a:p>
            <a:r>
              <a:rPr lang="en-US" sz="2800" i="1" dirty="0" smtClean="0"/>
              <a:t>Web </a:t>
            </a:r>
          </a:p>
          <a:p>
            <a:r>
              <a:rPr lang="en-US" sz="2800" i="1" dirty="0" smtClean="0"/>
              <a:t>and </a:t>
            </a:r>
            <a:r>
              <a:rPr lang="en-US" sz="2800" i="1" dirty="0" err="1" smtClean="0"/>
              <a:t>iOS</a:t>
            </a:r>
            <a:endParaRPr lang="en-US" sz="2800" i="1" u="none" dirty="0">
              <a:solidFill>
                <a:schemeClr val="tx1"/>
              </a:solidFill>
            </a:endParaRPr>
          </a:p>
        </p:txBody>
      </p:sp>
      <p:pic>
        <p:nvPicPr>
          <p:cNvPr id="13314" name="Picture 2" descr="\\psf\Home\Desktop\Screen Shot 2013-02-11 at 10.10.06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428875"/>
            <a:ext cx="6267450" cy="4276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920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hidden="1"/>
          <p:cNvGraphicFramePr>
            <a:graphicFrameLocks noGrp="1"/>
          </p:cNvGraphicFramePr>
          <p:nvPr>
            <p:extLst>
              <p:ext uri="{D42A27DB-BD31-4B8C-83A1-F6EECF244321}">
                <p14:modId xmlns:p14="http://schemas.microsoft.com/office/powerpoint/2010/main" val="3251707448"/>
              </p:ext>
            </p:extLst>
          </p:nvPr>
        </p:nvGraphicFramePr>
        <p:xfrm>
          <a:off x="0"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0" y="0"/>
            <a:ext cx="9144000" cy="2286000"/>
          </a:xfrm>
          <a:prstGeom prst="rect">
            <a:avLst/>
          </a:prstGeom>
          <a:solidFill>
            <a:schemeClr val="accent2"/>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143" y="571500"/>
            <a:ext cx="9144000" cy="1143000"/>
          </a:xfrm>
        </p:spPr>
        <p:txBody>
          <a:bodyPr>
            <a:normAutofit/>
          </a:bodyPr>
          <a:lstStyle/>
          <a:p>
            <a:r>
              <a:rPr lang="en-US" sz="6600" b="1" dirty="0" smtClean="0">
                <a:solidFill>
                  <a:schemeClr val="bg1"/>
                </a:solidFill>
              </a:rPr>
              <a:t>Typeface</a:t>
            </a:r>
            <a:endParaRPr lang="en-US" sz="6600" b="1" dirty="0">
              <a:solidFill>
                <a:schemeClr val="bg1"/>
              </a:solidFill>
            </a:endParaRPr>
          </a:p>
        </p:txBody>
      </p:sp>
      <p:sp>
        <p:nvSpPr>
          <p:cNvPr id="9" name="TextBox 8"/>
          <p:cNvSpPr txBox="1"/>
          <p:nvPr/>
        </p:nvSpPr>
        <p:spPr>
          <a:xfrm>
            <a:off x="6553200" y="6029980"/>
            <a:ext cx="2286000" cy="523220"/>
          </a:xfrm>
          <a:prstGeom prst="rect">
            <a:avLst/>
          </a:prstGeom>
          <a:noFill/>
        </p:spPr>
        <p:txBody>
          <a:bodyPr wrap="square" rtlCol="0">
            <a:spAutoFit/>
          </a:bodyPr>
          <a:lstStyle/>
          <a:p>
            <a:r>
              <a:rPr lang="en-US" sz="2800" i="1" dirty="0" smtClean="0"/>
              <a:t>Web </a:t>
            </a:r>
          </a:p>
        </p:txBody>
      </p:sp>
      <p:pic>
        <p:nvPicPr>
          <p:cNvPr id="14338" name="Picture 2" descr="\\psf\Home\Desktop\Screen Shot 2013-02-11 at 10.13.52 A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88983"/>
            <a:ext cx="6267450" cy="3956508"/>
          </a:xfrm>
          <a:prstGeom prst="rect">
            <a:avLst/>
          </a:prstGeom>
          <a:noFill/>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82616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hidden="1"/>
          <p:cNvGraphicFramePr>
            <a:graphicFrameLocks noGrp="1"/>
          </p:cNvGraphicFramePr>
          <p:nvPr>
            <p:extLst>
              <p:ext uri="{D42A27DB-BD31-4B8C-83A1-F6EECF244321}">
                <p14:modId xmlns:p14="http://schemas.microsoft.com/office/powerpoint/2010/main" val="2385961693"/>
              </p:ext>
            </p:extLst>
          </p:nvPr>
        </p:nvGraphicFramePr>
        <p:xfrm>
          <a:off x="0"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0" y="0"/>
            <a:ext cx="9144000" cy="2286000"/>
          </a:xfrm>
          <a:prstGeom prst="rect">
            <a:avLst/>
          </a:prstGeom>
          <a:solidFill>
            <a:schemeClr val="accent4"/>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143" y="571500"/>
            <a:ext cx="9144000" cy="1143000"/>
          </a:xfrm>
        </p:spPr>
        <p:txBody>
          <a:bodyPr>
            <a:normAutofit/>
          </a:bodyPr>
          <a:lstStyle/>
          <a:p>
            <a:r>
              <a:rPr lang="en-US" sz="6600" b="1" dirty="0" smtClean="0">
                <a:solidFill>
                  <a:schemeClr val="bg1"/>
                </a:solidFill>
              </a:rPr>
              <a:t>Graphics</a:t>
            </a:r>
            <a:endParaRPr lang="en-US" sz="6600" b="1" dirty="0">
              <a:solidFill>
                <a:schemeClr val="bg1"/>
              </a:solidFill>
            </a:endParaRPr>
          </a:p>
        </p:txBody>
      </p:sp>
      <p:sp>
        <p:nvSpPr>
          <p:cNvPr id="9" name="TextBox 8"/>
          <p:cNvSpPr txBox="1"/>
          <p:nvPr/>
        </p:nvSpPr>
        <p:spPr>
          <a:xfrm>
            <a:off x="4572000" y="2819400"/>
            <a:ext cx="4343400" cy="2277547"/>
          </a:xfrm>
          <a:prstGeom prst="rect">
            <a:avLst/>
          </a:prstGeom>
          <a:noFill/>
        </p:spPr>
        <p:txBody>
          <a:bodyPr wrap="square" rtlCol="0">
            <a:spAutoFit/>
          </a:bodyPr>
          <a:lstStyle/>
          <a:p>
            <a:r>
              <a:rPr lang="en-US" sz="4800" b="1" dirty="0" smtClean="0"/>
              <a:t>Presentation Zen</a:t>
            </a:r>
          </a:p>
          <a:p>
            <a:endParaRPr lang="en-US" dirty="0"/>
          </a:p>
          <a:p>
            <a:r>
              <a:rPr lang="en-US" sz="2800" i="1" dirty="0" smtClean="0"/>
              <a:t>Garr Reynolds</a:t>
            </a:r>
            <a:endParaRPr lang="en-US" sz="2800" i="1" u="none" dirty="0">
              <a:solidFill>
                <a:schemeClr val="tx1"/>
              </a:solidFill>
            </a:endParaRPr>
          </a:p>
        </p:txBody>
      </p:sp>
      <p:pic>
        <p:nvPicPr>
          <p:cNvPr id="1536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00" r="8800"/>
          <a:stretch/>
        </p:blipFill>
        <p:spPr bwMode="auto">
          <a:xfrm>
            <a:off x="560536" y="2540620"/>
            <a:ext cx="3401864" cy="40887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7975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hidden="1"/>
          <p:cNvGraphicFramePr>
            <a:graphicFrameLocks noGrp="1"/>
          </p:cNvGraphicFramePr>
          <p:nvPr>
            <p:extLst>
              <p:ext uri="{D42A27DB-BD31-4B8C-83A1-F6EECF244321}">
                <p14:modId xmlns:p14="http://schemas.microsoft.com/office/powerpoint/2010/main" val="1043319209"/>
              </p:ext>
            </p:extLst>
          </p:nvPr>
        </p:nvGraphicFramePr>
        <p:xfrm>
          <a:off x="0"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Rectangle 4"/>
          <p:cNvSpPr/>
          <p:nvPr/>
        </p:nvSpPr>
        <p:spPr>
          <a:xfrm>
            <a:off x="0" y="0"/>
            <a:ext cx="9144000" cy="2286000"/>
          </a:xfrm>
          <a:prstGeom prst="rect">
            <a:avLst/>
          </a:prstGeom>
          <a:solidFill>
            <a:schemeClr val="accent5"/>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143" y="571500"/>
            <a:ext cx="9144000" cy="1143000"/>
          </a:xfrm>
        </p:spPr>
        <p:txBody>
          <a:bodyPr>
            <a:normAutofit/>
          </a:bodyPr>
          <a:lstStyle/>
          <a:p>
            <a:r>
              <a:rPr lang="en-US" sz="6600" b="1" dirty="0" smtClean="0">
                <a:solidFill>
                  <a:schemeClr val="bg1"/>
                </a:solidFill>
              </a:rPr>
              <a:t>Layout</a:t>
            </a:r>
            <a:endParaRPr lang="en-US" sz="6600" b="1" dirty="0">
              <a:solidFill>
                <a:schemeClr val="bg1"/>
              </a:solidFill>
            </a:endParaRPr>
          </a:p>
        </p:txBody>
      </p:sp>
      <p:sp>
        <p:nvSpPr>
          <p:cNvPr id="9" name="TextBox 8"/>
          <p:cNvSpPr txBox="1"/>
          <p:nvPr/>
        </p:nvSpPr>
        <p:spPr>
          <a:xfrm>
            <a:off x="4572000" y="2667000"/>
            <a:ext cx="4343400" cy="3754874"/>
          </a:xfrm>
          <a:prstGeom prst="rect">
            <a:avLst/>
          </a:prstGeom>
          <a:noFill/>
        </p:spPr>
        <p:txBody>
          <a:bodyPr wrap="square" rtlCol="0">
            <a:spAutoFit/>
          </a:bodyPr>
          <a:lstStyle/>
          <a:p>
            <a:r>
              <a:rPr lang="en-US" sz="4800" b="1" dirty="0" smtClean="0"/>
              <a:t>The 892 unique ways to partition a 3 x 4 grid</a:t>
            </a:r>
          </a:p>
          <a:p>
            <a:endParaRPr lang="en-US" dirty="0"/>
          </a:p>
          <a:p>
            <a:r>
              <a:rPr lang="en-US" sz="2800" i="1" dirty="0" err="1" smtClean="0"/>
              <a:t>Dubberly</a:t>
            </a:r>
            <a:r>
              <a:rPr lang="en-US" sz="2800" i="1" dirty="0" smtClean="0"/>
              <a:t> Design Office</a:t>
            </a:r>
            <a:endParaRPr lang="en-US" sz="2800" i="1" u="none" dirty="0">
              <a:solidFill>
                <a:schemeClr val="tx1"/>
              </a:solidFill>
            </a:endParaRPr>
          </a:p>
        </p:txBody>
      </p:sp>
      <p:pic>
        <p:nvPicPr>
          <p:cNvPr id="16388" name="Picture 4" descr="\\psf\Home\Desktop\Screen Shot 2013-02-11 at 12.02.02 PM.png"/>
          <p:cNvPicPr>
            <a:picLocks noChangeAspect="1" noChangeArrowheads="1"/>
          </p:cNvPicPr>
          <p:nvPr/>
        </p:nvPicPr>
        <p:blipFill rotWithShape="1">
          <a:blip r:embed="rId3">
            <a:extLst>
              <a:ext uri="{28A0092B-C50C-407E-A947-70E740481C1C}">
                <a14:useLocalDpi xmlns:a14="http://schemas.microsoft.com/office/drawing/2010/main" val="0"/>
              </a:ext>
            </a:extLst>
          </a:blip>
          <a:srcRect r="10714"/>
          <a:stretch/>
        </p:blipFill>
        <p:spPr bwMode="auto">
          <a:xfrm>
            <a:off x="304801" y="2667000"/>
            <a:ext cx="3810000" cy="3778259"/>
          </a:xfrm>
          <a:prstGeom prst="rect">
            <a:avLst/>
          </a:prstGeom>
          <a:noFill/>
          <a:ln>
            <a:solidFill>
              <a:schemeClr val="tx1">
                <a:lumMod val="60000"/>
                <a:lumOff val="40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6209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0"/>
            <a:ext cx="9144000" cy="167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6000" b="1" dirty="0" smtClean="0">
                <a:solidFill>
                  <a:schemeClr val="bg1"/>
                </a:solidFill>
              </a:rPr>
              <a:t>Additional Resources</a:t>
            </a:r>
            <a:endParaRPr lang="en-US" sz="6000" b="1" dirty="0">
              <a:solidFill>
                <a:schemeClr val="bg1"/>
              </a:solidFill>
            </a:endParaRPr>
          </a:p>
        </p:txBody>
      </p:sp>
      <p:grpSp>
        <p:nvGrpSpPr>
          <p:cNvPr id="3" name="Group 2"/>
          <p:cNvGrpSpPr/>
          <p:nvPr/>
        </p:nvGrpSpPr>
        <p:grpSpPr>
          <a:xfrm>
            <a:off x="304800" y="2057401"/>
            <a:ext cx="8663152" cy="4495799"/>
            <a:chOff x="304800" y="2057401"/>
            <a:chExt cx="8663152" cy="4495799"/>
          </a:xfrm>
        </p:grpSpPr>
        <p:pic>
          <p:nvPicPr>
            <p:cNvPr id="17410" name="Picture 2" descr="\\psf\Home\Downloads\somacro__32_300dpi_social_media_icons_by_vervex-d4fj7q9\border\blogg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3695701"/>
              <a:ext cx="1219199" cy="1219199"/>
            </a:xfrm>
            <a:prstGeom prst="rect">
              <a:avLst/>
            </a:prstGeom>
            <a:noFill/>
            <a:extLst>
              <a:ext uri="{909E8E84-426E-40DD-AFC4-6F175D3DCCD1}">
                <a14:hiddenFill xmlns:a14="http://schemas.microsoft.com/office/drawing/2010/main">
                  <a:solidFill>
                    <a:srgbClr val="FFFFFF"/>
                  </a:solidFill>
                </a14:hiddenFill>
              </a:ext>
            </a:extLst>
          </p:spPr>
        </p:pic>
        <p:pic>
          <p:nvPicPr>
            <p:cNvPr id="17411" name="Picture 3" descr="\\psf\Home\Downloads\somacro__32_300dpi_social_media_icons_by_vervex-d4fj7q9\border\twitter.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334001"/>
              <a:ext cx="1219199" cy="1219199"/>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Web Icon"/>
            <p:cNvGrpSpPr/>
            <p:nvPr/>
          </p:nvGrpSpPr>
          <p:grpSpPr>
            <a:xfrm>
              <a:off x="304800" y="2057401"/>
              <a:ext cx="1219198" cy="1219199"/>
              <a:chOff x="545304" y="1981200"/>
              <a:chExt cx="1219198" cy="1219199"/>
            </a:xfrm>
          </p:grpSpPr>
          <p:sp>
            <p:nvSpPr>
              <p:cNvPr id="6" name="Oval 5"/>
              <p:cNvSpPr/>
              <p:nvPr/>
            </p:nvSpPr>
            <p:spPr>
              <a:xfrm>
                <a:off x="545304" y="1981200"/>
                <a:ext cx="1219198" cy="1219199"/>
              </a:xfrm>
              <a:prstGeom prst="ellipse">
                <a:avLst/>
              </a:prstGeom>
              <a:solidFill>
                <a:schemeClr val="accent2"/>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p:cNvSpPr/>
              <p:nvPr/>
            </p:nvSpPr>
            <p:spPr>
              <a:xfrm rot="19768139">
                <a:off x="906002" y="2188589"/>
                <a:ext cx="425117" cy="764427"/>
              </a:xfrm>
              <a:custGeom>
                <a:avLst/>
                <a:gdLst/>
                <a:ahLst/>
                <a:cxnLst/>
                <a:rect l="l" t="t" r="r" b="b"/>
                <a:pathLst>
                  <a:path w="425117" h="764427">
                    <a:moveTo>
                      <a:pt x="212559" y="0"/>
                    </a:moveTo>
                    <a:lnTo>
                      <a:pt x="425117" y="505964"/>
                    </a:lnTo>
                    <a:lnTo>
                      <a:pt x="268171" y="450191"/>
                    </a:lnTo>
                    <a:lnTo>
                      <a:pt x="268171" y="764427"/>
                    </a:lnTo>
                    <a:lnTo>
                      <a:pt x="156944" y="764427"/>
                    </a:lnTo>
                    <a:lnTo>
                      <a:pt x="156944" y="446793"/>
                    </a:lnTo>
                    <a:lnTo>
                      <a:pt x="0" y="505964"/>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Rectangle 11"/>
            <p:cNvSpPr/>
            <p:nvPr/>
          </p:nvSpPr>
          <p:spPr>
            <a:xfrm>
              <a:off x="1881352" y="2436167"/>
              <a:ext cx="7086600" cy="461665"/>
            </a:xfrm>
            <a:prstGeom prst="rect">
              <a:avLst/>
            </a:prstGeom>
          </p:spPr>
          <p:txBody>
            <a:bodyPr wrap="square">
              <a:spAutoFit/>
            </a:bodyPr>
            <a:lstStyle/>
            <a:p>
              <a:r>
                <a:rPr lang="en-US" sz="2400" b="1" dirty="0" smtClean="0"/>
                <a:t>http://biancawoods.weebly.com/ls-2013.html</a:t>
              </a:r>
              <a:endParaRPr lang="en-US" sz="2400" b="1" dirty="0"/>
            </a:p>
          </p:txBody>
        </p:sp>
        <p:sp>
          <p:nvSpPr>
            <p:cNvPr id="15" name="Rectangle 14"/>
            <p:cNvSpPr/>
            <p:nvPr/>
          </p:nvSpPr>
          <p:spPr>
            <a:xfrm>
              <a:off x="1881352" y="4074467"/>
              <a:ext cx="7086600" cy="461665"/>
            </a:xfrm>
            <a:prstGeom prst="rect">
              <a:avLst/>
            </a:prstGeom>
          </p:spPr>
          <p:txBody>
            <a:bodyPr wrap="square">
              <a:spAutoFit/>
            </a:bodyPr>
            <a:lstStyle/>
            <a:p>
              <a:r>
                <a:rPr lang="en-US" sz="2400" b="1" dirty="0" smtClean="0"/>
                <a:t>http://e-geeking.blogspot.ca/</a:t>
              </a:r>
              <a:endParaRPr lang="en-US" sz="2400" b="1" dirty="0"/>
            </a:p>
          </p:txBody>
        </p:sp>
        <p:sp>
          <p:nvSpPr>
            <p:cNvPr id="13" name="Rectangle 12"/>
            <p:cNvSpPr/>
            <p:nvPr/>
          </p:nvSpPr>
          <p:spPr>
            <a:xfrm>
              <a:off x="1880720" y="5758934"/>
              <a:ext cx="1901483" cy="461665"/>
            </a:xfrm>
            <a:prstGeom prst="rect">
              <a:avLst/>
            </a:prstGeom>
          </p:spPr>
          <p:txBody>
            <a:bodyPr wrap="none">
              <a:spAutoFit/>
            </a:bodyPr>
            <a:lstStyle/>
            <a:p>
              <a:r>
                <a:rPr lang="en-US" sz="2400" b="1" dirty="0" smtClean="0"/>
                <a:t>@</a:t>
              </a:r>
              <a:r>
                <a:rPr lang="en-US" sz="2400" b="1" dirty="0" err="1" smtClean="0"/>
                <a:t>eGeeking</a:t>
              </a:r>
              <a:endParaRPr lang="en-US" sz="2400" b="1" dirty="0"/>
            </a:p>
          </p:txBody>
        </p:sp>
      </p:grpSp>
    </p:spTree>
    <p:extLst>
      <p:ext uri="{BB962C8B-B14F-4D97-AF65-F5344CB8AC3E}">
        <p14:creationId xmlns:p14="http://schemas.microsoft.com/office/powerpoint/2010/main" val="35619515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16764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3600" y="2133600"/>
            <a:ext cx="4267200" cy="4267200"/>
          </a:xfrm>
          <a:prstGeom prst="rect">
            <a:avLst/>
          </a:prstGeom>
        </p:spPr>
      </p:pic>
      <p:sp>
        <p:nvSpPr>
          <p:cNvPr id="7" name="TextBox 6"/>
          <p:cNvSpPr txBox="1"/>
          <p:nvPr/>
        </p:nvSpPr>
        <p:spPr>
          <a:xfrm>
            <a:off x="1932266" y="284202"/>
            <a:ext cx="4669868" cy="1107996"/>
          </a:xfrm>
          <a:prstGeom prst="rect">
            <a:avLst/>
          </a:prstGeom>
          <a:noFill/>
        </p:spPr>
        <p:txBody>
          <a:bodyPr wrap="none" rtlCol="0">
            <a:spAutoFit/>
          </a:bodyPr>
          <a:lstStyle/>
          <a:p>
            <a:r>
              <a:rPr lang="en-US" sz="6600" b="1" dirty="0" smtClean="0">
                <a:solidFill>
                  <a:schemeClr val="bg1"/>
                </a:solidFill>
              </a:rPr>
              <a:t>Questions?</a:t>
            </a:r>
            <a:endParaRPr lang="en-US" sz="6600" b="1" dirty="0">
              <a:solidFill>
                <a:schemeClr val="bg1"/>
              </a:solidFill>
            </a:endParaRPr>
          </a:p>
        </p:txBody>
      </p:sp>
    </p:spTree>
    <p:extLst>
      <p:ext uri="{BB962C8B-B14F-4D97-AF65-F5344CB8AC3E}">
        <p14:creationId xmlns:p14="http://schemas.microsoft.com/office/powerpoint/2010/main" val="4393627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hidden="1"/>
          <p:cNvGraphicFramePr>
            <a:graphicFrameLocks noGrp="1"/>
          </p:cNvGraphicFramePr>
          <p:nvPr>
            <p:extLst>
              <p:ext uri="{D42A27DB-BD31-4B8C-83A1-F6EECF244321}">
                <p14:modId xmlns:p14="http://schemas.microsoft.com/office/powerpoint/2010/main" val="2617752332"/>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0"/>
            <a:ext cx="8229600" cy="1143000"/>
          </a:xfrm>
        </p:spPr>
        <p:txBody>
          <a:bodyPr>
            <a:normAutofit/>
          </a:bodyPr>
          <a:lstStyle/>
          <a:p>
            <a:r>
              <a:rPr lang="en-US" sz="6000" b="1" dirty="0" smtClean="0"/>
              <a:t>Instructions</a:t>
            </a:r>
            <a:endParaRPr lang="en-US" sz="6000" b="1" dirty="0"/>
          </a:p>
        </p:txBody>
      </p:sp>
      <p:pic>
        <p:nvPicPr>
          <p:cNvPr id="1027" name="Picture 3" descr="\\psf\Home\Downloads\IMG_063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242" b="14273"/>
          <a:stretch/>
        </p:blipFill>
        <p:spPr bwMode="auto">
          <a:xfrm>
            <a:off x="1129145" y="1440873"/>
            <a:ext cx="2147455" cy="17318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psf\Home\Downloads\IMG_0629.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740" b="28896"/>
          <a:stretch/>
        </p:blipFill>
        <p:spPr bwMode="auto">
          <a:xfrm>
            <a:off x="1143000" y="3172690"/>
            <a:ext cx="2133600" cy="17456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psf\Home\Downloads\IMG_062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6424" b="13430"/>
          <a:stretch/>
        </p:blipFill>
        <p:spPr bwMode="auto">
          <a:xfrm>
            <a:off x="1143000" y="4918363"/>
            <a:ext cx="2133600" cy="171103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e 6"/>
          <p:cNvGraphicFramePr>
            <a:graphicFrameLocks noGrp="1"/>
          </p:cNvGraphicFramePr>
          <p:nvPr>
            <p:extLst>
              <p:ext uri="{D42A27DB-BD31-4B8C-83A1-F6EECF244321}">
                <p14:modId xmlns:p14="http://schemas.microsoft.com/office/powerpoint/2010/main" val="729698633"/>
              </p:ext>
            </p:extLst>
          </p:nvPr>
        </p:nvGraphicFramePr>
        <p:xfrm>
          <a:off x="304800" y="1447800"/>
          <a:ext cx="8534400" cy="5181600"/>
        </p:xfrm>
        <a:graphic>
          <a:graphicData uri="http://schemas.openxmlformats.org/drawingml/2006/table">
            <a:tbl>
              <a:tblPr bandRow="1">
                <a:tableStyleId>{ED083AE6-46FA-4A59-8FB0-9F97EB10719F}</a:tableStyleId>
              </a:tblPr>
              <a:tblGrid>
                <a:gridCol w="830782"/>
                <a:gridCol w="2114719"/>
                <a:gridCol w="5588899"/>
              </a:tblGrid>
              <a:tr h="1727200">
                <a:tc>
                  <a:txBody>
                    <a:bodyPr/>
                    <a:lstStyle/>
                    <a:p>
                      <a:pPr algn="ctr"/>
                      <a:r>
                        <a:rPr lang="en-US" sz="4400" b="1" dirty="0" smtClean="0">
                          <a:solidFill>
                            <a:schemeClr val="bg1"/>
                          </a:solidFill>
                        </a:rPr>
                        <a:t>1</a:t>
                      </a:r>
                      <a:endParaRPr lang="en-US" sz="4400" b="1" dirty="0">
                        <a:solidFill>
                          <a:schemeClr val="bg1"/>
                        </a:solidFill>
                      </a:endParaRPr>
                    </a:p>
                  </a:txBody>
                  <a:tcPr anchor="ct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accent4">
                        <a:lumMod val="75000"/>
                      </a:schemeClr>
                    </a:solidFill>
                  </a:tcPr>
                </a:tc>
                <a:tc>
                  <a:txBody>
                    <a:bodyPr/>
                    <a:lstStyle/>
                    <a:p>
                      <a:endParaRPr lang="en-US"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Lorem </a:t>
                      </a:r>
                      <a:r>
                        <a:rPr lang="en-US" sz="1600" dirty="0" err="1" smtClean="0"/>
                        <a:t>ipsum</a:t>
                      </a:r>
                      <a:r>
                        <a:rPr lang="en-US" sz="1600" dirty="0" smtClean="0"/>
                        <a:t> dolor sit </a:t>
                      </a:r>
                      <a:r>
                        <a:rPr lang="en-US" sz="1600" dirty="0" err="1" smtClean="0"/>
                        <a:t>amet</a:t>
                      </a:r>
                      <a:r>
                        <a:rPr lang="en-US" sz="1600" dirty="0" smtClean="0"/>
                        <a:t>, </a:t>
                      </a:r>
                      <a:r>
                        <a:rPr lang="en-US" sz="1600" dirty="0" err="1" smtClean="0"/>
                        <a:t>consectetur</a:t>
                      </a:r>
                      <a:r>
                        <a:rPr lang="en-US" sz="1600" dirty="0" smtClean="0"/>
                        <a:t> </a:t>
                      </a:r>
                      <a:r>
                        <a:rPr lang="en-US" sz="1600" dirty="0" err="1" smtClean="0"/>
                        <a:t>adipiscing</a:t>
                      </a:r>
                      <a:r>
                        <a:rPr lang="en-US" sz="1600" dirty="0" smtClean="0"/>
                        <a:t> </a:t>
                      </a:r>
                      <a:r>
                        <a:rPr lang="en-US" sz="1600" dirty="0" err="1" smtClean="0"/>
                        <a:t>elit</a:t>
                      </a:r>
                      <a:r>
                        <a:rPr lang="en-US" sz="1600" dirty="0" smtClean="0"/>
                        <a:t>. </a:t>
                      </a:r>
                      <a:r>
                        <a:rPr lang="en-US" sz="1600" dirty="0" err="1" smtClean="0"/>
                        <a:t>Etiam</a:t>
                      </a:r>
                      <a:r>
                        <a:rPr lang="en-US" sz="1600" dirty="0" smtClean="0"/>
                        <a:t> et </a:t>
                      </a:r>
                      <a:r>
                        <a:rPr lang="en-US" sz="1600" dirty="0" err="1" smtClean="0"/>
                        <a:t>est</a:t>
                      </a:r>
                      <a:r>
                        <a:rPr lang="en-US" sz="1600" dirty="0" smtClean="0"/>
                        <a:t> </a:t>
                      </a:r>
                      <a:r>
                        <a:rPr lang="en-US" sz="1600" dirty="0" err="1" smtClean="0"/>
                        <a:t>nulla</a:t>
                      </a:r>
                      <a:r>
                        <a:rPr lang="en-US" sz="1600" dirty="0" smtClean="0"/>
                        <a:t>. </a:t>
                      </a:r>
                      <a:r>
                        <a:rPr lang="en-US" sz="1600" dirty="0" err="1" smtClean="0"/>
                        <a:t>Cras</a:t>
                      </a:r>
                      <a:r>
                        <a:rPr lang="en-US" sz="1600" dirty="0" smtClean="0"/>
                        <a:t> </a:t>
                      </a:r>
                      <a:r>
                        <a:rPr lang="en-US" sz="1600" dirty="0" err="1" smtClean="0"/>
                        <a:t>eu</a:t>
                      </a:r>
                      <a:r>
                        <a:rPr lang="en-US" sz="1600" dirty="0" smtClean="0"/>
                        <a:t> </a:t>
                      </a:r>
                      <a:r>
                        <a:rPr lang="en-US" sz="1600" dirty="0" err="1" smtClean="0"/>
                        <a:t>ipsum</a:t>
                      </a:r>
                      <a:r>
                        <a:rPr lang="en-US" sz="1600" dirty="0" smtClean="0"/>
                        <a:t> </a:t>
                      </a:r>
                      <a:r>
                        <a:rPr lang="en-US" sz="1600" dirty="0" err="1" smtClean="0"/>
                        <a:t>metus</a:t>
                      </a:r>
                      <a:r>
                        <a:rPr lang="en-US" sz="1600" dirty="0" smtClean="0"/>
                        <a:t>. In </a:t>
                      </a:r>
                      <a:r>
                        <a:rPr lang="en-US" sz="1600" dirty="0" err="1" smtClean="0"/>
                        <a:t>euismod</a:t>
                      </a:r>
                      <a:r>
                        <a:rPr lang="en-US" sz="1600" dirty="0" smtClean="0"/>
                        <a:t> </a:t>
                      </a:r>
                      <a:r>
                        <a:rPr lang="en-US" sz="1600" dirty="0" err="1" smtClean="0"/>
                        <a:t>pulvinar</a:t>
                      </a:r>
                      <a:r>
                        <a:rPr lang="en-US" sz="1600" dirty="0" smtClean="0"/>
                        <a:t> </a:t>
                      </a:r>
                      <a:r>
                        <a:rPr lang="en-US" sz="1600" dirty="0" err="1" smtClean="0"/>
                        <a:t>fringilla</a:t>
                      </a:r>
                      <a:r>
                        <a:rPr lang="en-US" sz="1600" dirty="0" smtClean="0"/>
                        <a:t>. </a:t>
                      </a:r>
                      <a:r>
                        <a:rPr lang="en-US" sz="1600" dirty="0" err="1" smtClean="0"/>
                        <a:t>Phasellus</a:t>
                      </a:r>
                      <a:r>
                        <a:rPr lang="en-US" sz="1600" dirty="0" smtClean="0"/>
                        <a:t> </a:t>
                      </a:r>
                      <a:r>
                        <a:rPr lang="en-US" sz="1600" dirty="0" err="1" smtClean="0"/>
                        <a:t>porta</a:t>
                      </a:r>
                      <a:r>
                        <a:rPr lang="en-US" sz="1600" dirty="0" smtClean="0"/>
                        <a:t> </a:t>
                      </a:r>
                      <a:r>
                        <a:rPr lang="en-US" sz="1600" dirty="0" err="1" smtClean="0"/>
                        <a:t>egestas</a:t>
                      </a:r>
                      <a:r>
                        <a:rPr lang="en-US" sz="1600" dirty="0" smtClean="0"/>
                        <a:t> </a:t>
                      </a:r>
                      <a:r>
                        <a:rPr lang="en-US" sz="1600" dirty="0" err="1" smtClean="0"/>
                        <a:t>enim</a:t>
                      </a:r>
                      <a:r>
                        <a:rPr lang="en-US" sz="1600" dirty="0" smtClean="0"/>
                        <a:t>, a </a:t>
                      </a:r>
                      <a:r>
                        <a:rPr lang="en-US" sz="1600" dirty="0" err="1" smtClean="0"/>
                        <a:t>adipiscing</a:t>
                      </a:r>
                      <a:r>
                        <a:rPr lang="en-US" sz="1600" dirty="0" smtClean="0"/>
                        <a:t> lacus </a:t>
                      </a:r>
                      <a:r>
                        <a:rPr lang="en-US" sz="1600" dirty="0" err="1" smtClean="0"/>
                        <a:t>sodales</a:t>
                      </a:r>
                      <a:r>
                        <a:rPr lang="en-US" sz="1600" dirty="0" smtClean="0"/>
                        <a:t> vel. Integer </a:t>
                      </a:r>
                      <a:r>
                        <a:rPr lang="en-US" sz="1600" dirty="0" err="1" smtClean="0"/>
                        <a:t>odio</a:t>
                      </a:r>
                      <a:r>
                        <a:rPr lang="en-US" sz="1600" dirty="0" smtClean="0"/>
                        <a:t> ligula, </a:t>
                      </a:r>
                      <a:r>
                        <a:rPr lang="en-US" sz="1600" dirty="0" err="1" smtClean="0"/>
                        <a:t>vehicula</a:t>
                      </a:r>
                      <a:r>
                        <a:rPr lang="en-US" sz="1600" dirty="0" smtClean="0"/>
                        <a:t> in </a:t>
                      </a:r>
                      <a:r>
                        <a:rPr lang="en-US" sz="1600" dirty="0" err="1" smtClean="0"/>
                        <a:t>scelerisque</a:t>
                      </a:r>
                      <a:r>
                        <a:rPr lang="en-US" sz="1600" dirty="0" smtClean="0"/>
                        <a:t> in, </a:t>
                      </a:r>
                      <a:r>
                        <a:rPr lang="en-US" sz="1600" dirty="0" err="1" smtClean="0"/>
                        <a:t>facilisis</a:t>
                      </a:r>
                      <a:r>
                        <a:rPr lang="en-US" sz="1600" dirty="0" smtClean="0"/>
                        <a:t> ac </a:t>
                      </a:r>
                      <a:r>
                        <a:rPr lang="en-US" sz="1600" dirty="0" err="1" smtClean="0"/>
                        <a:t>nibh</a:t>
                      </a:r>
                      <a:r>
                        <a:rPr lang="en-US" sz="1600" dirty="0" smtClean="0"/>
                        <a:t>. </a:t>
                      </a:r>
                    </a:p>
                  </a:txBody>
                  <a:tcPr anchor="ct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r>
              <a:tr h="1727200">
                <a:tc>
                  <a:txBody>
                    <a:bodyPr/>
                    <a:lstStyle/>
                    <a:p>
                      <a:pPr algn="ctr"/>
                      <a:r>
                        <a:rPr lang="en-US" sz="4400" b="1" dirty="0" smtClean="0">
                          <a:solidFill>
                            <a:schemeClr val="bg1"/>
                          </a:solidFill>
                        </a:rPr>
                        <a:t>2</a:t>
                      </a:r>
                      <a:endParaRPr lang="en-US" sz="4400" b="1" dirty="0">
                        <a:solidFill>
                          <a:schemeClr val="bg1"/>
                        </a:solidFill>
                      </a:endParaRPr>
                    </a:p>
                  </a:txBody>
                  <a:tcPr anchor="ct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accent4">
                        <a:lumMod val="75000"/>
                      </a:schemeClr>
                    </a:solidFill>
                  </a:tcPr>
                </a:tc>
                <a:tc>
                  <a:txBody>
                    <a:bodyPr/>
                    <a:lstStyle/>
                    <a:p>
                      <a:endParaRPr lang="en-US"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Praesent</a:t>
                      </a:r>
                      <a:r>
                        <a:rPr lang="en-US" sz="1600" dirty="0" smtClean="0"/>
                        <a:t> a </a:t>
                      </a:r>
                      <a:r>
                        <a:rPr lang="en-US" sz="1600" dirty="0" err="1" smtClean="0"/>
                        <a:t>eros</a:t>
                      </a:r>
                      <a:r>
                        <a:rPr lang="en-US" sz="1600" dirty="0" smtClean="0"/>
                        <a:t> dui, </a:t>
                      </a:r>
                      <a:r>
                        <a:rPr lang="en-US" sz="1600" dirty="0" err="1" smtClean="0"/>
                        <a:t>molestie</a:t>
                      </a:r>
                      <a:r>
                        <a:rPr lang="en-US" sz="1600" dirty="0" smtClean="0"/>
                        <a:t> </a:t>
                      </a:r>
                      <a:r>
                        <a:rPr lang="en-US" sz="1600" dirty="0" err="1" smtClean="0"/>
                        <a:t>feugiat</a:t>
                      </a:r>
                      <a:r>
                        <a:rPr lang="en-US" sz="1600" dirty="0" smtClean="0"/>
                        <a:t> </a:t>
                      </a:r>
                      <a:r>
                        <a:rPr lang="en-US" sz="1600" dirty="0" err="1" smtClean="0"/>
                        <a:t>ipsum</a:t>
                      </a:r>
                      <a:r>
                        <a:rPr lang="en-US" sz="1600" dirty="0" smtClean="0"/>
                        <a:t>. Nam </a:t>
                      </a:r>
                      <a:r>
                        <a:rPr lang="en-US" sz="1600" dirty="0" err="1" smtClean="0"/>
                        <a:t>neque</a:t>
                      </a:r>
                      <a:r>
                        <a:rPr lang="en-US" sz="1600" dirty="0" smtClean="0"/>
                        <a:t> </a:t>
                      </a:r>
                      <a:r>
                        <a:rPr lang="en-US" sz="1600" dirty="0" err="1" smtClean="0"/>
                        <a:t>tellus</a:t>
                      </a:r>
                      <a:r>
                        <a:rPr lang="en-US" sz="1600" dirty="0" smtClean="0"/>
                        <a:t>, </a:t>
                      </a:r>
                      <a:r>
                        <a:rPr lang="en-US" sz="1600" dirty="0" err="1" smtClean="0"/>
                        <a:t>interdum</a:t>
                      </a:r>
                      <a:r>
                        <a:rPr lang="en-US" sz="1600" dirty="0" smtClean="0"/>
                        <a:t> </a:t>
                      </a:r>
                      <a:r>
                        <a:rPr lang="en-US" sz="1600" dirty="0" err="1" smtClean="0"/>
                        <a:t>gravida</a:t>
                      </a:r>
                      <a:r>
                        <a:rPr lang="en-US" sz="1600" dirty="0" smtClean="0"/>
                        <a:t> </a:t>
                      </a:r>
                      <a:r>
                        <a:rPr lang="en-US" sz="1600" dirty="0" err="1" smtClean="0"/>
                        <a:t>feugiat</a:t>
                      </a:r>
                      <a:r>
                        <a:rPr lang="en-US" sz="1600" dirty="0" smtClean="0"/>
                        <a:t> at, </a:t>
                      </a:r>
                      <a:r>
                        <a:rPr lang="en-US" sz="1600" dirty="0" err="1" smtClean="0"/>
                        <a:t>facilisis</a:t>
                      </a:r>
                      <a:r>
                        <a:rPr lang="en-US" sz="1600" dirty="0" smtClean="0"/>
                        <a:t> </a:t>
                      </a:r>
                      <a:r>
                        <a:rPr lang="en-US" sz="1600" dirty="0" err="1" smtClean="0"/>
                        <a:t>eu</a:t>
                      </a:r>
                      <a:r>
                        <a:rPr lang="en-US" sz="1600" dirty="0" smtClean="0"/>
                        <a:t> </a:t>
                      </a:r>
                      <a:r>
                        <a:rPr lang="en-US" sz="1600" dirty="0" err="1" smtClean="0"/>
                        <a:t>lectus</a:t>
                      </a:r>
                      <a:r>
                        <a:rPr lang="en-US" sz="1600" dirty="0" smtClean="0"/>
                        <a:t>. </a:t>
                      </a:r>
                      <a:r>
                        <a:rPr lang="en-US" sz="1600" dirty="0" err="1" smtClean="0"/>
                        <a:t>Vestibulum</a:t>
                      </a:r>
                      <a:r>
                        <a:rPr lang="en-US" sz="1600" dirty="0" smtClean="0"/>
                        <a:t> ante </a:t>
                      </a:r>
                      <a:r>
                        <a:rPr lang="en-US" sz="1600" dirty="0" err="1" smtClean="0"/>
                        <a:t>ipsum</a:t>
                      </a:r>
                      <a:r>
                        <a:rPr lang="en-US" sz="1600" dirty="0" smtClean="0"/>
                        <a:t> </a:t>
                      </a:r>
                      <a:r>
                        <a:rPr lang="en-US" sz="1600" dirty="0" err="1" smtClean="0"/>
                        <a:t>primis</a:t>
                      </a:r>
                      <a:r>
                        <a:rPr lang="en-US" sz="1600" dirty="0" smtClean="0"/>
                        <a:t> in </a:t>
                      </a:r>
                      <a:r>
                        <a:rPr lang="en-US" sz="1600" dirty="0" err="1" smtClean="0"/>
                        <a:t>faucibus</a:t>
                      </a:r>
                      <a:r>
                        <a:rPr lang="en-US" sz="1600" dirty="0" smtClean="0"/>
                        <a:t> </a:t>
                      </a:r>
                      <a:r>
                        <a:rPr lang="en-US" sz="1600" dirty="0" err="1" smtClean="0"/>
                        <a:t>orci</a:t>
                      </a:r>
                      <a:r>
                        <a:rPr lang="en-US" sz="1600" dirty="0" smtClean="0"/>
                        <a:t> </a:t>
                      </a:r>
                      <a:r>
                        <a:rPr lang="en-US" sz="1600" dirty="0" err="1" smtClean="0"/>
                        <a:t>luctus</a:t>
                      </a:r>
                      <a:r>
                        <a:rPr lang="en-US" sz="1600" dirty="0" smtClean="0"/>
                        <a:t> et </a:t>
                      </a:r>
                      <a:r>
                        <a:rPr lang="en-US" sz="1600" dirty="0" err="1" smtClean="0"/>
                        <a:t>ultrices</a:t>
                      </a:r>
                      <a:r>
                        <a:rPr lang="en-US" sz="1600" dirty="0" smtClean="0"/>
                        <a:t> </a:t>
                      </a:r>
                      <a:r>
                        <a:rPr lang="en-US" sz="1600" dirty="0" err="1" smtClean="0"/>
                        <a:t>posuere</a:t>
                      </a:r>
                      <a:r>
                        <a:rPr lang="en-US" sz="1600" dirty="0" smtClean="0"/>
                        <a:t> </a:t>
                      </a:r>
                      <a:r>
                        <a:rPr lang="en-US" sz="1600" dirty="0" err="1" smtClean="0"/>
                        <a:t>cubilia</a:t>
                      </a:r>
                      <a:r>
                        <a:rPr lang="en-US" sz="1600" dirty="0" smtClean="0"/>
                        <a:t> </a:t>
                      </a:r>
                      <a:r>
                        <a:rPr lang="en-US" sz="1600" dirty="0" err="1" smtClean="0"/>
                        <a:t>Curae</a:t>
                      </a:r>
                      <a:r>
                        <a:rPr lang="en-US" sz="1600" dirty="0" smtClean="0"/>
                        <a:t>; </a:t>
                      </a:r>
                      <a:r>
                        <a:rPr lang="en-US" sz="1600" dirty="0" err="1" smtClean="0"/>
                        <a:t>Duis</a:t>
                      </a:r>
                      <a:r>
                        <a:rPr lang="en-US" sz="1600" dirty="0" smtClean="0"/>
                        <a:t> </a:t>
                      </a:r>
                      <a:r>
                        <a:rPr lang="en-US" sz="1600" dirty="0" err="1" smtClean="0"/>
                        <a:t>lorem</a:t>
                      </a:r>
                      <a:r>
                        <a:rPr lang="en-US" sz="1600" dirty="0" smtClean="0"/>
                        <a:t> </a:t>
                      </a:r>
                      <a:r>
                        <a:rPr lang="en-US" sz="1600" dirty="0" err="1" smtClean="0"/>
                        <a:t>felis</a:t>
                      </a:r>
                      <a:r>
                        <a:rPr lang="en-US" sz="1600" dirty="0" smtClean="0"/>
                        <a:t>, </a:t>
                      </a:r>
                      <a:r>
                        <a:rPr lang="en-US" sz="1600" dirty="0" err="1" smtClean="0"/>
                        <a:t>euismod</a:t>
                      </a:r>
                      <a:r>
                        <a:rPr lang="en-US" sz="1600" dirty="0" smtClean="0"/>
                        <a:t> id </a:t>
                      </a:r>
                      <a:r>
                        <a:rPr lang="en-US" sz="1600" dirty="0" err="1" smtClean="0"/>
                        <a:t>feugiat</a:t>
                      </a:r>
                      <a:r>
                        <a:rPr lang="en-US" sz="1600" dirty="0" smtClean="0"/>
                        <a:t> a, </a:t>
                      </a:r>
                      <a:r>
                        <a:rPr lang="en-US" sz="1600" dirty="0" err="1" smtClean="0"/>
                        <a:t>laoreet</a:t>
                      </a:r>
                      <a:r>
                        <a:rPr lang="en-US" sz="1600" dirty="0" smtClean="0"/>
                        <a:t> sit </a:t>
                      </a:r>
                      <a:r>
                        <a:rPr lang="en-US" sz="1600" dirty="0" err="1" smtClean="0"/>
                        <a:t>amet</a:t>
                      </a:r>
                      <a:r>
                        <a:rPr lang="en-US" sz="1600" dirty="0" smtClean="0"/>
                        <a:t> </a:t>
                      </a:r>
                      <a:r>
                        <a:rPr lang="en-US" sz="1600" dirty="0" err="1" smtClean="0"/>
                        <a:t>nunc</a:t>
                      </a:r>
                      <a:r>
                        <a:rPr lang="en-US" sz="1600" dirty="0" smtClean="0"/>
                        <a:t>. </a:t>
                      </a:r>
                    </a:p>
                  </a:txBody>
                  <a:tcPr anchor="ct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r>
              <a:tr h="1727200">
                <a:tc>
                  <a:txBody>
                    <a:bodyPr/>
                    <a:lstStyle/>
                    <a:p>
                      <a:pPr algn="ctr"/>
                      <a:r>
                        <a:rPr lang="en-US" sz="4400" b="1" dirty="0" smtClean="0">
                          <a:solidFill>
                            <a:schemeClr val="bg1"/>
                          </a:solidFill>
                        </a:rPr>
                        <a:t>3</a:t>
                      </a:r>
                      <a:endParaRPr lang="en-US" sz="4400" b="1" dirty="0">
                        <a:solidFill>
                          <a:schemeClr val="bg1"/>
                        </a:solidFill>
                      </a:endParaRPr>
                    </a:p>
                  </a:txBody>
                  <a:tcPr anchor="ct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accent4">
                        <a:lumMod val="75000"/>
                      </a:schemeClr>
                    </a:solidFill>
                  </a:tcPr>
                </a:tc>
                <a:tc>
                  <a:txBody>
                    <a:bodyPr/>
                    <a:lstStyle/>
                    <a:p>
                      <a:endParaRPr lang="en-US" dirty="0"/>
                    </a:p>
                  </a:txBody>
                  <a:tcP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Maecenas </a:t>
                      </a:r>
                      <a:r>
                        <a:rPr lang="en-US" sz="1600" dirty="0" err="1" smtClean="0"/>
                        <a:t>pellentesque</a:t>
                      </a:r>
                      <a:r>
                        <a:rPr lang="en-US" sz="1600" dirty="0" smtClean="0"/>
                        <a:t>, ligula </a:t>
                      </a:r>
                      <a:r>
                        <a:rPr lang="en-US" sz="1600" dirty="0" err="1" smtClean="0"/>
                        <a:t>eu</a:t>
                      </a:r>
                      <a:r>
                        <a:rPr lang="en-US" sz="1600" dirty="0" smtClean="0"/>
                        <a:t> </a:t>
                      </a:r>
                      <a:r>
                        <a:rPr lang="en-US" sz="1600" dirty="0" err="1" smtClean="0"/>
                        <a:t>ultricies</a:t>
                      </a:r>
                      <a:r>
                        <a:rPr lang="en-US" sz="1600" dirty="0" smtClean="0"/>
                        <a:t> </a:t>
                      </a:r>
                      <a:r>
                        <a:rPr lang="en-US" sz="1600" dirty="0" err="1" smtClean="0"/>
                        <a:t>luctus</a:t>
                      </a:r>
                      <a:r>
                        <a:rPr lang="en-US" sz="1600" dirty="0" smtClean="0"/>
                        <a:t>, magna </a:t>
                      </a:r>
                      <a:r>
                        <a:rPr lang="en-US" sz="1600" dirty="0" err="1" smtClean="0"/>
                        <a:t>elit</a:t>
                      </a:r>
                      <a:r>
                        <a:rPr lang="en-US" sz="1600" dirty="0" smtClean="0"/>
                        <a:t> </a:t>
                      </a:r>
                      <a:r>
                        <a:rPr lang="en-US" sz="1600" dirty="0" err="1" smtClean="0"/>
                        <a:t>pretium</a:t>
                      </a:r>
                      <a:r>
                        <a:rPr lang="en-US" sz="1600" dirty="0" smtClean="0"/>
                        <a:t> </a:t>
                      </a:r>
                      <a:r>
                        <a:rPr lang="en-US" sz="1600" dirty="0" err="1" smtClean="0"/>
                        <a:t>augue</a:t>
                      </a:r>
                      <a:r>
                        <a:rPr lang="en-US" sz="1600" dirty="0" smtClean="0"/>
                        <a:t>, </a:t>
                      </a:r>
                      <a:r>
                        <a:rPr lang="en-US" sz="1600" dirty="0" err="1" smtClean="0"/>
                        <a:t>ut</a:t>
                      </a:r>
                      <a:r>
                        <a:rPr lang="en-US" sz="1600" dirty="0" smtClean="0"/>
                        <a:t> </a:t>
                      </a:r>
                      <a:r>
                        <a:rPr lang="en-US" sz="1600" dirty="0" err="1" smtClean="0"/>
                        <a:t>placerat</a:t>
                      </a:r>
                      <a:r>
                        <a:rPr lang="en-US" sz="1600" dirty="0" smtClean="0"/>
                        <a:t> </a:t>
                      </a:r>
                      <a:r>
                        <a:rPr lang="en-US" sz="1600" dirty="0" err="1" smtClean="0"/>
                        <a:t>erat</a:t>
                      </a:r>
                      <a:r>
                        <a:rPr lang="en-US" sz="1600" dirty="0" smtClean="0"/>
                        <a:t> </a:t>
                      </a:r>
                      <a:r>
                        <a:rPr lang="en-US" sz="1600" dirty="0" err="1" smtClean="0"/>
                        <a:t>tortor</a:t>
                      </a:r>
                      <a:r>
                        <a:rPr lang="en-US" sz="1600" dirty="0" smtClean="0"/>
                        <a:t> in nisi. </a:t>
                      </a:r>
                      <a:r>
                        <a:rPr lang="en-US" sz="1600" dirty="0" err="1" smtClean="0"/>
                        <a:t>Phasellus</a:t>
                      </a:r>
                      <a:r>
                        <a:rPr lang="en-US" sz="1600" dirty="0" smtClean="0"/>
                        <a:t> </a:t>
                      </a:r>
                      <a:r>
                        <a:rPr lang="en-US" sz="1600" dirty="0" err="1" smtClean="0"/>
                        <a:t>sollicitudin</a:t>
                      </a:r>
                      <a:r>
                        <a:rPr lang="en-US" sz="1600" dirty="0" smtClean="0"/>
                        <a:t> </a:t>
                      </a:r>
                      <a:r>
                        <a:rPr lang="en-US" sz="1600" dirty="0" err="1" smtClean="0"/>
                        <a:t>neque</a:t>
                      </a:r>
                      <a:r>
                        <a:rPr lang="en-US" sz="1600" dirty="0" smtClean="0"/>
                        <a:t> ac </a:t>
                      </a:r>
                      <a:r>
                        <a:rPr lang="en-US" sz="1600" dirty="0" err="1" smtClean="0"/>
                        <a:t>felis</a:t>
                      </a:r>
                      <a:r>
                        <a:rPr lang="en-US" sz="1600" dirty="0" smtClean="0"/>
                        <a:t> </a:t>
                      </a:r>
                      <a:r>
                        <a:rPr lang="en-US" sz="1600" dirty="0" err="1" smtClean="0"/>
                        <a:t>vulputate</a:t>
                      </a:r>
                      <a:r>
                        <a:rPr lang="en-US" sz="1600" dirty="0" smtClean="0"/>
                        <a:t> </a:t>
                      </a:r>
                      <a:r>
                        <a:rPr lang="en-US" sz="1600" dirty="0" err="1" smtClean="0"/>
                        <a:t>vestibulum</a:t>
                      </a:r>
                      <a:r>
                        <a:rPr lang="en-US" sz="1600" dirty="0" smtClean="0"/>
                        <a:t> </a:t>
                      </a:r>
                      <a:r>
                        <a:rPr lang="en-US" sz="1600" dirty="0" err="1" smtClean="0"/>
                        <a:t>vel</a:t>
                      </a:r>
                      <a:r>
                        <a:rPr lang="en-US" sz="1600" dirty="0" smtClean="0"/>
                        <a:t> at sem. </a:t>
                      </a:r>
                      <a:r>
                        <a:rPr lang="en-US" sz="1600" dirty="0" err="1" smtClean="0"/>
                        <a:t>Morbi</a:t>
                      </a:r>
                      <a:r>
                        <a:rPr lang="en-US" sz="1600" dirty="0" smtClean="0"/>
                        <a:t> </a:t>
                      </a:r>
                      <a:r>
                        <a:rPr lang="en-US" sz="1600" dirty="0" err="1" smtClean="0"/>
                        <a:t>adipiscing</a:t>
                      </a:r>
                      <a:r>
                        <a:rPr lang="en-US" sz="1600" dirty="0" smtClean="0"/>
                        <a:t> </a:t>
                      </a:r>
                      <a:r>
                        <a:rPr lang="en-US" sz="1600" dirty="0" err="1" smtClean="0"/>
                        <a:t>vestibulum</a:t>
                      </a:r>
                      <a:r>
                        <a:rPr lang="en-US" sz="1600" dirty="0" smtClean="0"/>
                        <a:t> lacus, </a:t>
                      </a:r>
                      <a:r>
                        <a:rPr lang="en-US" sz="1600" dirty="0" err="1" smtClean="0"/>
                        <a:t>eu</a:t>
                      </a:r>
                      <a:r>
                        <a:rPr lang="en-US" sz="1600" dirty="0" smtClean="0"/>
                        <a:t> dictum </a:t>
                      </a:r>
                      <a:r>
                        <a:rPr lang="en-US" sz="1600" dirty="0" err="1" smtClean="0"/>
                        <a:t>nulla</a:t>
                      </a:r>
                      <a:r>
                        <a:rPr lang="en-US" sz="1600" dirty="0" smtClean="0"/>
                        <a:t> </a:t>
                      </a:r>
                      <a:r>
                        <a:rPr lang="en-US" sz="1600" dirty="0" err="1" smtClean="0"/>
                        <a:t>laoreet</a:t>
                      </a:r>
                      <a:r>
                        <a:rPr lang="en-US" sz="1600" dirty="0" smtClean="0"/>
                        <a:t> et. </a:t>
                      </a:r>
                    </a:p>
                  </a:txBody>
                  <a:tcPr anchor="ctr">
                    <a:lnL w="57150" cap="flat" cmpd="sng" algn="ctr">
                      <a:solidFill>
                        <a:schemeClr val="accent4"/>
                      </a:solidFill>
                      <a:prstDash val="solid"/>
                      <a:round/>
                      <a:headEnd type="none" w="med" len="med"/>
                      <a:tailEnd type="none" w="med" len="med"/>
                    </a:lnL>
                    <a:lnR w="57150" cap="flat" cmpd="sng" algn="ctr">
                      <a:solidFill>
                        <a:schemeClr val="accent4"/>
                      </a:solidFill>
                      <a:prstDash val="solid"/>
                      <a:round/>
                      <a:headEnd type="none" w="med" len="med"/>
                      <a:tailEnd type="none" w="med" len="med"/>
                    </a:lnR>
                    <a:lnT w="57150" cap="flat" cmpd="sng" algn="ctr">
                      <a:solidFill>
                        <a:schemeClr val="accent4"/>
                      </a:solidFill>
                      <a:prstDash val="solid"/>
                      <a:round/>
                      <a:headEnd type="none" w="med" len="med"/>
                      <a:tailEnd type="none" w="med" len="med"/>
                    </a:lnT>
                    <a:lnB w="57150" cap="flat" cmpd="sng" algn="ctr">
                      <a:solidFill>
                        <a:schemeClr val="accent4"/>
                      </a:solidFill>
                      <a:prstDash val="solid"/>
                      <a:round/>
                      <a:headEnd type="none" w="med" len="med"/>
                      <a:tailEnd type="none" w="med" len="med"/>
                    </a:lnB>
                    <a:solidFill>
                      <a:schemeClr val="bg1"/>
                    </a:solidFill>
                  </a:tcPr>
                </a:tc>
              </a:tr>
            </a:tbl>
          </a:graphicData>
        </a:graphic>
      </p:graphicFrame>
    </p:spTree>
    <p:extLst>
      <p:ext uri="{BB962C8B-B14F-4D97-AF65-F5344CB8AC3E}">
        <p14:creationId xmlns:p14="http://schemas.microsoft.com/office/powerpoint/2010/main" val="740002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normAutofit fontScale="90000"/>
          </a:bodyPr>
          <a:lstStyle/>
          <a:p>
            <a:r>
              <a:rPr lang="en-US" sz="6000" b="1" dirty="0" smtClean="0"/>
              <a:t>“But I’m not a </a:t>
            </a:r>
            <a:r>
              <a:rPr lang="en-US" sz="6000" b="1" dirty="0" smtClean="0">
                <a:solidFill>
                  <a:schemeClr val="accent6"/>
                </a:solidFill>
              </a:rPr>
              <a:t>designer</a:t>
            </a:r>
            <a:r>
              <a:rPr lang="en-US" sz="6000" b="1" dirty="0" smtClean="0"/>
              <a:t>”</a:t>
            </a:r>
            <a:endParaRPr lang="en-US" sz="6000" b="1" dirty="0"/>
          </a:p>
        </p:txBody>
      </p:sp>
    </p:spTree>
    <p:extLst>
      <p:ext uri="{BB962C8B-B14F-4D97-AF65-F5344CB8AC3E}">
        <p14:creationId xmlns:p14="http://schemas.microsoft.com/office/powerpoint/2010/main" val="903947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918" y="0"/>
            <a:ext cx="9151918" cy="229688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2676794"/>
            <a:ext cx="3700083" cy="3700083"/>
          </a:xfrm>
          <a:prstGeom prst="rect">
            <a:avLst/>
          </a:prstGeom>
        </p:spPr>
      </p:pic>
      <p:sp>
        <p:nvSpPr>
          <p:cNvPr id="7" name="TextBox 6"/>
          <p:cNvSpPr txBox="1"/>
          <p:nvPr/>
        </p:nvSpPr>
        <p:spPr>
          <a:xfrm>
            <a:off x="-29688" y="457200"/>
            <a:ext cx="9144000" cy="1107996"/>
          </a:xfrm>
          <a:prstGeom prst="rect">
            <a:avLst/>
          </a:prstGeom>
          <a:noFill/>
        </p:spPr>
        <p:txBody>
          <a:bodyPr wrap="square" rtlCol="0">
            <a:spAutoFit/>
          </a:bodyPr>
          <a:lstStyle/>
          <a:p>
            <a:pPr algn="ctr"/>
            <a:r>
              <a:rPr lang="en-US" sz="6600" b="1" dirty="0" smtClean="0">
                <a:solidFill>
                  <a:schemeClr val="bg1"/>
                </a:solidFill>
              </a:rPr>
              <a:t>Who am I?</a:t>
            </a:r>
            <a:endParaRPr lang="en-US" sz="6600" b="1" dirty="0">
              <a:solidFill>
                <a:schemeClr val="bg1"/>
              </a:solidFill>
            </a:endParaRPr>
          </a:p>
        </p:txBody>
      </p:sp>
      <p:sp>
        <p:nvSpPr>
          <p:cNvPr id="9" name="TextBox 8"/>
          <p:cNvSpPr txBox="1"/>
          <p:nvPr/>
        </p:nvSpPr>
        <p:spPr>
          <a:xfrm>
            <a:off x="4800600" y="4051518"/>
            <a:ext cx="4038600" cy="1200329"/>
          </a:xfrm>
          <a:prstGeom prst="rect">
            <a:avLst/>
          </a:prstGeom>
          <a:noFill/>
        </p:spPr>
        <p:txBody>
          <a:bodyPr wrap="square" rtlCol="0">
            <a:spAutoFit/>
          </a:bodyPr>
          <a:lstStyle/>
          <a:p>
            <a:r>
              <a:rPr lang="en-US" sz="2400" b="1" dirty="0" smtClean="0"/>
              <a:t>Instructional Designer/Technologist at BMO Financial Group</a:t>
            </a:r>
            <a:endParaRPr lang="en-US" sz="2400" b="1" dirty="0"/>
          </a:p>
        </p:txBody>
      </p:sp>
      <p:sp>
        <p:nvSpPr>
          <p:cNvPr id="10" name="TextBox 9"/>
          <p:cNvSpPr txBox="1"/>
          <p:nvPr/>
        </p:nvSpPr>
        <p:spPr>
          <a:xfrm>
            <a:off x="4800600" y="5638800"/>
            <a:ext cx="4038600" cy="461665"/>
          </a:xfrm>
          <a:prstGeom prst="rect">
            <a:avLst/>
          </a:prstGeom>
          <a:noFill/>
        </p:spPr>
        <p:txBody>
          <a:bodyPr wrap="square" rtlCol="0">
            <a:spAutoFit/>
          </a:bodyPr>
          <a:lstStyle/>
          <a:p>
            <a:r>
              <a:rPr lang="en-US" sz="2400" b="1" dirty="0" smtClean="0"/>
              <a:t>Former art teacher</a:t>
            </a:r>
            <a:endParaRPr lang="en-US" sz="2400" b="1" dirty="0"/>
          </a:p>
        </p:txBody>
      </p:sp>
      <p:sp>
        <p:nvSpPr>
          <p:cNvPr id="12" name="TextBox 11"/>
          <p:cNvSpPr txBox="1"/>
          <p:nvPr/>
        </p:nvSpPr>
        <p:spPr>
          <a:xfrm>
            <a:off x="4800600" y="2362200"/>
            <a:ext cx="4038600" cy="1569660"/>
          </a:xfrm>
          <a:prstGeom prst="rect">
            <a:avLst/>
          </a:prstGeom>
          <a:noFill/>
        </p:spPr>
        <p:txBody>
          <a:bodyPr wrap="square" rtlCol="0">
            <a:spAutoFit/>
          </a:bodyPr>
          <a:lstStyle/>
          <a:p>
            <a:pPr algn="ctr"/>
            <a:r>
              <a:rPr lang="en-US" sz="4800" b="1" dirty="0" smtClean="0">
                <a:solidFill>
                  <a:schemeClr val="accent4"/>
                </a:solidFill>
              </a:rPr>
              <a:t>Bianca Woods</a:t>
            </a:r>
            <a:endParaRPr lang="en-US" sz="4800" b="1" dirty="0">
              <a:solidFill>
                <a:schemeClr val="accent4"/>
              </a:solidFill>
            </a:endParaRPr>
          </a:p>
        </p:txBody>
      </p:sp>
    </p:spTree>
    <p:extLst>
      <p:ext uri="{BB962C8B-B14F-4D97-AF65-F5344CB8AC3E}">
        <p14:creationId xmlns:p14="http://schemas.microsoft.com/office/powerpoint/2010/main" val="2131498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000" fill="hold"/>
                                        <p:tgtEl>
                                          <p:spTgt spid="9"/>
                                        </p:tgtEl>
                                        <p:attrNameLst>
                                          <p:attrName>ppt_x</p:attrName>
                                        </p:attrNameLst>
                                      </p:cBhvr>
                                      <p:tavLst>
                                        <p:tav tm="0">
                                          <p:val>
                                            <p:strVal val="#ppt_x"/>
                                          </p:val>
                                        </p:tav>
                                        <p:tav tm="100000">
                                          <p:val>
                                            <p:strVal val="#ppt_x"/>
                                          </p:val>
                                        </p:tav>
                                      </p:tavLst>
                                    </p:anim>
                                    <p:anim calcmode="lin" valueType="num">
                                      <p:cBhvr additive="base">
                                        <p:cTn id="8"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1000" fill="hold"/>
                                        <p:tgtEl>
                                          <p:spTgt spid="10"/>
                                        </p:tgtEl>
                                        <p:attrNameLst>
                                          <p:attrName>ppt_x</p:attrName>
                                        </p:attrNameLst>
                                      </p:cBhvr>
                                      <p:tavLst>
                                        <p:tav tm="0">
                                          <p:val>
                                            <p:strVal val="#ppt_x"/>
                                          </p:val>
                                        </p:tav>
                                        <p:tav tm="100000">
                                          <p:val>
                                            <p:strVal val="#ppt_x"/>
                                          </p:val>
                                        </p:tav>
                                      </p:tavLst>
                                    </p:anim>
                                    <p:anim calcmode="lin" valueType="num">
                                      <p:cBhvr additive="base">
                                        <p:cTn id="14"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hidden="1"/>
          <p:cNvGraphicFramePr>
            <a:graphicFrameLocks noGrp="1"/>
          </p:cNvGraphicFramePr>
          <p:nvPr>
            <p:extLst>
              <p:ext uri="{D42A27DB-BD31-4B8C-83A1-F6EECF244321}">
                <p14:modId xmlns:p14="http://schemas.microsoft.com/office/powerpoint/2010/main" val="2939425921"/>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457200" y="1600200"/>
            <a:ext cx="8229600" cy="1143000"/>
          </a:xfrm>
        </p:spPr>
        <p:txBody>
          <a:bodyPr>
            <a:normAutofit/>
          </a:bodyPr>
          <a:lstStyle/>
          <a:p>
            <a:r>
              <a:rPr lang="en-US" sz="6000" b="1" dirty="0" smtClean="0">
                <a:solidFill>
                  <a:schemeClr val="accent3"/>
                </a:solidFill>
              </a:rPr>
              <a:t>General Advice</a:t>
            </a:r>
            <a:endParaRPr lang="en-US" sz="6000" b="1" dirty="0">
              <a:solidFill>
                <a:schemeClr val="accent3"/>
              </a:solidFill>
            </a:endParaRPr>
          </a:p>
        </p:txBody>
      </p:sp>
      <p:sp>
        <p:nvSpPr>
          <p:cNvPr id="4" name="Title 1"/>
          <p:cNvSpPr txBox="1">
            <a:spLocks/>
          </p:cNvSpPr>
          <p:nvPr/>
        </p:nvSpPr>
        <p:spPr>
          <a:xfrm>
            <a:off x="457200" y="2514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accent2"/>
                </a:solidFill>
              </a:rPr>
              <a:t>Typeface</a:t>
            </a:r>
            <a:endParaRPr lang="en-US" sz="6000" b="1" dirty="0">
              <a:solidFill>
                <a:schemeClr val="accent2"/>
              </a:solidFill>
            </a:endParaRPr>
          </a:p>
        </p:txBody>
      </p:sp>
      <p:sp>
        <p:nvSpPr>
          <p:cNvPr id="5" name="Title 1"/>
          <p:cNvSpPr txBox="1">
            <a:spLocks/>
          </p:cNvSpPr>
          <p:nvPr/>
        </p:nvSpPr>
        <p:spPr>
          <a:xfrm>
            <a:off x="457200" y="34290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accent4"/>
                </a:solidFill>
              </a:rPr>
              <a:t>Graphics</a:t>
            </a:r>
            <a:endParaRPr lang="en-US" sz="6000" b="1" dirty="0">
              <a:solidFill>
                <a:schemeClr val="accent4"/>
              </a:solidFill>
            </a:endParaRPr>
          </a:p>
        </p:txBody>
      </p:sp>
      <p:sp>
        <p:nvSpPr>
          <p:cNvPr id="6" name="Title 1"/>
          <p:cNvSpPr txBox="1">
            <a:spLocks/>
          </p:cNvSpPr>
          <p:nvPr/>
        </p:nvSpPr>
        <p:spPr>
          <a:xfrm>
            <a:off x="457200" y="4343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smtClean="0">
                <a:solidFill>
                  <a:schemeClr val="accent5"/>
                </a:solidFill>
              </a:rPr>
              <a:t>Layout</a:t>
            </a:r>
            <a:endParaRPr lang="en-US" sz="6000" b="1" dirty="0">
              <a:solidFill>
                <a:schemeClr val="accent5"/>
              </a:solidFill>
            </a:endParaRPr>
          </a:p>
        </p:txBody>
      </p:sp>
    </p:spTree>
    <p:extLst>
      <p:ext uri="{BB962C8B-B14F-4D97-AF65-F5344CB8AC3E}">
        <p14:creationId xmlns:p14="http://schemas.microsoft.com/office/powerpoint/2010/main" val="3148410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aphicFrame>
        <p:nvGraphicFramePr>
          <p:cNvPr id="4" name="Table 3" hidden="1"/>
          <p:cNvGraphicFramePr>
            <a:graphicFrameLocks noGrp="1"/>
          </p:cNvGraphicFramePr>
          <p:nvPr>
            <p:extLst>
              <p:ext uri="{D42A27DB-BD31-4B8C-83A1-F6EECF244321}">
                <p14:modId xmlns:p14="http://schemas.microsoft.com/office/powerpoint/2010/main" val="553016506"/>
              </p:ext>
            </p:extLst>
          </p:nvPr>
        </p:nvGraphicFramePr>
        <p:xfrm>
          <a:off x="-21773" y="0"/>
          <a:ext cx="9165772" cy="6858000"/>
        </p:xfrm>
        <a:graphic>
          <a:graphicData uri="http://schemas.openxmlformats.org/drawingml/2006/table">
            <a:tbl>
              <a:tblPr firstRow="1" bandRow="1">
                <a:tableStyleId>{5940675A-B579-460E-94D1-54222C63F5DA}</a:tableStyleId>
              </a:tblPr>
              <a:tblGrid>
                <a:gridCol w="2291443"/>
                <a:gridCol w="2291443"/>
                <a:gridCol w="2291443"/>
                <a:gridCol w="2291443"/>
              </a:tblGrid>
              <a:tr h="2286000">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228600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2" name="Title 1"/>
          <p:cNvSpPr>
            <a:spLocks noGrp="1"/>
          </p:cNvSpPr>
          <p:nvPr>
            <p:ph type="title"/>
          </p:nvPr>
        </p:nvSpPr>
        <p:spPr>
          <a:xfrm>
            <a:off x="0" y="1143000"/>
            <a:ext cx="8229600" cy="1143000"/>
          </a:xfrm>
        </p:spPr>
        <p:txBody>
          <a:bodyPr>
            <a:normAutofit/>
          </a:bodyPr>
          <a:lstStyle/>
          <a:p>
            <a:pPr algn="l"/>
            <a:r>
              <a:rPr lang="en-US" sz="6600" b="1" dirty="0" smtClean="0">
                <a:solidFill>
                  <a:schemeClr val="bg1"/>
                </a:solidFill>
              </a:rPr>
              <a:t>General Advice</a:t>
            </a:r>
            <a:endParaRPr lang="en-US" sz="6600" b="1" dirty="0">
              <a:solidFill>
                <a:schemeClr val="bg1"/>
              </a:solidFill>
            </a:endParaRPr>
          </a:p>
        </p:txBody>
      </p:sp>
      <p:sp>
        <p:nvSpPr>
          <p:cNvPr id="3" name="Content Placeholder 2"/>
          <p:cNvSpPr>
            <a:spLocks noGrp="1"/>
          </p:cNvSpPr>
          <p:nvPr>
            <p:ph idx="1"/>
          </p:nvPr>
        </p:nvSpPr>
        <p:spPr>
          <a:xfrm>
            <a:off x="-13855" y="2332037"/>
            <a:ext cx="8229600" cy="4525963"/>
          </a:xfrm>
        </p:spPr>
        <p:txBody>
          <a:bodyPr/>
          <a:lstStyle/>
          <a:p>
            <a:pPr marL="0" indent="0">
              <a:buNone/>
            </a:pPr>
            <a:r>
              <a:rPr lang="en-US" i="1" dirty="0" smtClean="0">
                <a:solidFill>
                  <a:schemeClr val="bg1"/>
                </a:solidFill>
              </a:rPr>
              <a:t>Let’s start at the </a:t>
            </a:r>
          </a:p>
          <a:p>
            <a:pPr marL="0" indent="0">
              <a:buNone/>
            </a:pPr>
            <a:r>
              <a:rPr lang="en-US" i="1" dirty="0" smtClean="0">
                <a:solidFill>
                  <a:schemeClr val="bg1"/>
                </a:solidFill>
              </a:rPr>
              <a:t>very beginning…</a:t>
            </a:r>
            <a:endParaRPr lang="en-US" i="1" dirty="0">
              <a:solidFill>
                <a:schemeClr val="bg1"/>
              </a:solidFill>
            </a:endParaRPr>
          </a:p>
        </p:txBody>
      </p:sp>
    </p:spTree>
    <p:extLst>
      <p:ext uri="{BB962C8B-B14F-4D97-AF65-F5344CB8AC3E}">
        <p14:creationId xmlns:p14="http://schemas.microsoft.com/office/powerpoint/2010/main" val="14068802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Custom 2">
      <a:dk1>
        <a:srgbClr val="494949"/>
      </a:dk1>
      <a:lt1>
        <a:sysClr val="window" lastClr="FFFFFF"/>
      </a:lt1>
      <a:dk2>
        <a:srgbClr val="333399"/>
      </a:dk2>
      <a:lt2>
        <a:srgbClr val="FFFFFF"/>
      </a:lt2>
      <a:accent1>
        <a:srgbClr val="7ABC32"/>
      </a:accent1>
      <a:accent2>
        <a:srgbClr val="FF0180"/>
      </a:accent2>
      <a:accent3>
        <a:srgbClr val="DD6909"/>
      </a:accent3>
      <a:accent4>
        <a:srgbClr val="009ED6"/>
      </a:accent4>
      <a:accent5>
        <a:srgbClr val="2FBEBB"/>
      </a:accent5>
      <a:accent6>
        <a:srgbClr val="CC0000"/>
      </a:accent6>
      <a:hlink>
        <a:srgbClr val="548DD4"/>
      </a:hlink>
      <a:folHlink>
        <a:srgbClr val="800080"/>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11551</TotalTime>
  <Words>7355</Words>
  <Application>Microsoft Office PowerPoint</Application>
  <PresentationFormat>On-screen Show (4:3)</PresentationFormat>
  <Paragraphs>440</Paragraphs>
  <Slides>46</Slides>
  <Notes>45</Notes>
  <HiddenSlides>0</HiddenSlides>
  <MMClips>0</MMClips>
  <ScaleCrop>false</ScaleCrop>
  <HeadingPairs>
    <vt:vector size="4" baseType="variant">
      <vt:variant>
        <vt:lpstr>Theme</vt:lpstr>
      </vt:variant>
      <vt:variant>
        <vt:i4>1</vt:i4>
      </vt:variant>
      <vt:variant>
        <vt:lpstr>Slide Titles</vt:lpstr>
      </vt:variant>
      <vt:variant>
        <vt:i4>46</vt:i4>
      </vt:variant>
    </vt:vector>
  </HeadingPairs>
  <TitlesOfParts>
    <vt:vector size="47" baseType="lpstr">
      <vt:lpstr>Office Theme</vt:lpstr>
      <vt:lpstr>Designing for Clarity</vt:lpstr>
      <vt:lpstr>PowerPoint Presentation</vt:lpstr>
      <vt:lpstr>A story about hats….</vt:lpstr>
      <vt:lpstr>Instructions</vt:lpstr>
      <vt:lpstr>Instructions</vt:lpstr>
      <vt:lpstr>“But I’m not a designer”</vt:lpstr>
      <vt:lpstr>PowerPoint Presentation</vt:lpstr>
      <vt:lpstr>General Advice</vt:lpstr>
      <vt:lpstr>General Advice</vt:lpstr>
      <vt:lpstr>Consider your audience</vt:lpstr>
      <vt:lpstr>Consider the medium</vt:lpstr>
      <vt:lpstr>Stay consistent!</vt:lpstr>
      <vt:lpstr>Typeface</vt:lpstr>
      <vt:lpstr>Century Gothic</vt:lpstr>
      <vt:lpstr>Title</vt:lpstr>
      <vt:lpstr>Structure Types</vt:lpstr>
      <vt:lpstr>Using Typefaces Together</vt:lpstr>
      <vt:lpstr>Size</vt:lpstr>
      <vt:lpstr>PowerPoint Presentation</vt:lpstr>
      <vt:lpstr>Weight</vt:lpstr>
      <vt:lpstr>PowerPoint Presentation</vt:lpstr>
      <vt:lpstr>Graphics</vt:lpstr>
      <vt:lpstr>Welcome to the presentation!</vt:lpstr>
      <vt:lpstr>Choosing Colours</vt:lpstr>
      <vt:lpstr>Sources</vt:lpstr>
      <vt:lpstr>Choosing Images</vt:lpstr>
      <vt:lpstr>Image Quality</vt:lpstr>
      <vt:lpstr>Number</vt:lpstr>
      <vt:lpstr>Size</vt:lpstr>
      <vt:lpstr>Sources</vt:lpstr>
      <vt:lpstr>Layout</vt:lpstr>
      <vt:lpstr>Grouping</vt:lpstr>
      <vt:lpstr>Whitespace</vt:lpstr>
      <vt:lpstr>PowerPoint Presentation</vt:lpstr>
      <vt:lpstr>Alignment</vt:lpstr>
      <vt:lpstr>Grid</vt:lpstr>
      <vt:lpstr>PowerPoint Presentation</vt:lpstr>
      <vt:lpstr>any of you can do this</vt:lpstr>
      <vt:lpstr>What’s next?</vt:lpstr>
      <vt:lpstr>Getting Started</vt:lpstr>
      <vt:lpstr>Typeface</vt:lpstr>
      <vt:lpstr>Typeface</vt:lpstr>
      <vt:lpstr>Graphics</vt:lpstr>
      <vt:lpstr>Layout</vt:lpstr>
      <vt:lpstr>Additional Resources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LePage</dc:creator>
  <cp:lastModifiedBy>Jennifer LePage</cp:lastModifiedBy>
  <cp:revision>170</cp:revision>
  <dcterms:created xsi:type="dcterms:W3CDTF">2013-02-07T14:41:08Z</dcterms:created>
  <dcterms:modified xsi:type="dcterms:W3CDTF">2013-03-06T21:59:55Z</dcterms:modified>
</cp:coreProperties>
</file>